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2"/>
  </p:sldMasterIdLst>
  <p:notesMasterIdLst>
    <p:notesMasterId r:id="rId10"/>
  </p:notesMasterIdLst>
  <p:handoutMasterIdLst>
    <p:handoutMasterId r:id="rId11"/>
  </p:handoutMasterIdLst>
  <p:sldIdLst>
    <p:sldId id="270" r:id="rId3"/>
    <p:sldId id="272" r:id="rId4"/>
    <p:sldId id="271" r:id="rId5"/>
    <p:sldId id="273" r:id="rId6"/>
    <p:sldId id="274" r:id="rId7"/>
    <p:sldId id="275" r:id="rId8"/>
    <p:sldId id="276" r:id="rId9"/>
  </p:sldIdLst>
  <p:sldSz cx="10972800" cy="8229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0" d="100"/>
          <a:sy n="70" d="100"/>
        </p:scale>
        <p:origin x="-1205" y="-67"/>
      </p:cViewPr>
      <p:guideLst>
        <p:guide orient="horz" pos="2592"/>
        <p:guide pos="3456"/>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0FC0-9E7A-4C53-8A3B-3C3C9A736C42}" type="datetimeFigureOut">
              <a:rPr lang="en-US" smtClean="0"/>
              <a:pPr/>
              <a:t>8/24/2014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48944F-81ED-4843-A3E6-D41A6908762D}" type="slidenum">
              <a:rPr lang="en-US" smtClean="0"/>
              <a:pPr/>
              <a:t>‹#›</a:t>
            </a:fld>
            <a:endParaRPr lang="en-US"/>
          </a:p>
        </p:txBody>
      </p:sp>
    </p:spTree>
    <p:extLst>
      <p:ext uri="{BB962C8B-B14F-4D97-AF65-F5344CB8AC3E}">
        <p14:creationId xmlns:p14="http://schemas.microsoft.com/office/powerpoint/2010/main" xmlns="" val="1450714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122B6-E47E-4A80-A9F3-23FD10D674FE}" type="datetimeFigureOut">
              <a:rPr lang="en-US" smtClean="0"/>
              <a:pPr/>
              <a:t>8/24/2014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1C5CE-222C-4659-9A99-B99FC42AF6EC}" type="slidenum">
              <a:rPr lang="en-US" smtClean="0"/>
              <a:pPr/>
              <a:t>‹#›</a:t>
            </a:fld>
            <a:endParaRPr lang="en-US"/>
          </a:p>
        </p:txBody>
      </p:sp>
    </p:spTree>
    <p:extLst>
      <p:ext uri="{BB962C8B-B14F-4D97-AF65-F5344CB8AC3E}">
        <p14:creationId xmlns:p14="http://schemas.microsoft.com/office/powerpoint/2010/main" xmlns="" val="2212527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8469630" y="7791450"/>
            <a:ext cx="2503170" cy="438150"/>
          </a:xfrm>
        </p:spPr>
        <p:txBody>
          <a:bodyPr/>
          <a:lstStyle>
            <a:lvl1pPr algn="ctr">
              <a:defRPr>
                <a:solidFill>
                  <a:schemeClr val="tx1"/>
                </a:solidFill>
                <a:latin typeface="Arial" pitchFamily="34" charset="0"/>
                <a:cs typeface="Arial" pitchFamily="34" charset="0"/>
              </a:defRPr>
            </a:lvl1pPr>
          </a:lstStyle>
          <a:p>
            <a:fld id="{45A6D3BF-9101-47B6-B3D4-A3930BBA694B}" type="datetime1">
              <a:rPr lang="en-US" smtClean="0"/>
              <a:pPr/>
              <a:t>8/24/2014</a:t>
            </a:fld>
            <a:endParaRPr lang="en-US" dirty="0"/>
          </a:p>
        </p:txBody>
      </p:sp>
      <p:sp>
        <p:nvSpPr>
          <p:cNvPr id="3" name="Subtitle 2"/>
          <p:cNvSpPr>
            <a:spLocks noGrp="1"/>
          </p:cNvSpPr>
          <p:nvPr>
            <p:ph type="subTitle" idx="1"/>
          </p:nvPr>
        </p:nvSpPr>
        <p:spPr>
          <a:xfrm>
            <a:off x="1645920" y="5943600"/>
            <a:ext cx="7680960" cy="1463040"/>
          </a:xfrm>
        </p:spPr>
        <p:txBody>
          <a:bodyPr>
            <a:normAutofit/>
          </a:bodyPr>
          <a:lstStyle>
            <a:lvl1pPr marL="0" indent="0" algn="ctr">
              <a:buNone/>
              <a:defRPr sz="24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 name="Title 1"/>
          <p:cNvSpPr>
            <a:spLocks noGrp="1"/>
          </p:cNvSpPr>
          <p:nvPr>
            <p:ph type="ctrTitle"/>
          </p:nvPr>
        </p:nvSpPr>
        <p:spPr>
          <a:xfrm>
            <a:off x="822960" y="731521"/>
            <a:ext cx="9326880" cy="5120640"/>
          </a:xfrm>
        </p:spPr>
        <p:txBody>
          <a:bodyPr anchor="b">
            <a:noAutofit/>
          </a:bodyPr>
          <a:lstStyle>
            <a:lvl1pPr>
              <a:lnSpc>
                <a:spcPct val="100000"/>
              </a:lnSpc>
              <a:defRPr sz="6600">
                <a:latin typeface="Arial" pitchFamily="34" charset="0"/>
                <a:cs typeface="Arial" pitchFamily="34" charset="0"/>
              </a:defRPr>
            </a:lvl1pPr>
          </a:lstStyle>
          <a:p>
            <a:r>
              <a:rPr lang="en-US" dirty="0" smtClean="0"/>
              <a:t>Click to edit Master title style</a:t>
            </a:r>
            <a:endParaRPr lang="en-US" dirty="0"/>
          </a:p>
        </p:txBody>
      </p:sp>
      <p:pic>
        <p:nvPicPr>
          <p:cNvPr id="6" name="Picture 3"/>
          <p:cNvPicPr>
            <a:picLocks noChangeAspect="1" noChangeArrowheads="1"/>
          </p:cNvPicPr>
          <p:nvPr userDrawn="1"/>
        </p:nvPicPr>
        <p:blipFill>
          <a:blip r:embed="rId2" cstate="print"/>
          <a:srcRect/>
          <a:stretch>
            <a:fillRect/>
          </a:stretch>
        </p:blipFill>
        <p:spPr bwMode="auto">
          <a:xfrm>
            <a:off x="0" y="7783562"/>
            <a:ext cx="2652647" cy="456312"/>
          </a:xfrm>
          <a:prstGeom prst="rect">
            <a:avLst/>
          </a:prstGeom>
          <a:noFill/>
          <a:ln w="9525">
            <a:noFill/>
            <a:miter lim="800000"/>
            <a:headEnd/>
            <a:tailEnd/>
          </a:ln>
          <a:effectLst/>
        </p:spPr>
      </p:pic>
    </p:spTree>
    <p:extLst>
      <p:ext uri="{BB962C8B-B14F-4D97-AF65-F5344CB8AC3E}">
        <p14:creationId xmlns:p14="http://schemas.microsoft.com/office/powerpoint/2010/main" xmlns="" val="27948207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83821B-2434-4587-A8B5-7F02FFC2301F}" type="datetime1">
              <a:rPr lang="en-US" smtClean="0"/>
              <a:pPr/>
              <a:t>8/24/2014</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xmlns="" val="41729958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31954" y="361527"/>
            <a:ext cx="1155872" cy="7021830"/>
          </a:xfrm>
        </p:spPr>
        <p:txBody>
          <a:bodyPr vert="eaVert"/>
          <a:lstStyle>
            <a:lvl1pPr>
              <a:defRPr>
                <a:effectLs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548640" y="329567"/>
            <a:ext cx="8847486"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6859A7-A33D-416E-91C2-8E868547C39F}" type="datetime1">
              <a:rPr lang="en-US" smtClean="0"/>
              <a:pPr/>
              <a:t>8/24/2014</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xmlns="" val="37119990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a:xfrm>
            <a:off x="0" y="7791450"/>
            <a:ext cx="2753474" cy="438150"/>
          </a:xfrm>
        </p:spPr>
        <p:txBody>
          <a:bodyPr/>
          <a:lstStyle/>
          <a:p>
            <a:fld id="{C03CC954-97BD-4EFF-8C43-46D430641091}" type="datetime1">
              <a:rPr lang="en-US" smtClean="0"/>
              <a:pPr/>
              <a:t>8/24/2014</a:t>
            </a:fld>
            <a:endParaRPr lang="en-US" dirty="0"/>
          </a:p>
        </p:txBody>
      </p:sp>
      <p:sp>
        <p:nvSpPr>
          <p:cNvPr id="6" name="Slide Number Placeholder 5"/>
          <p:cNvSpPr>
            <a:spLocks noGrp="1"/>
          </p:cNvSpPr>
          <p:nvPr>
            <p:ph type="sldNum" sz="quarter" idx="12"/>
          </p:nvPr>
        </p:nvSpPr>
        <p:spPr>
          <a:xfrm>
            <a:off x="10251934" y="7787426"/>
            <a:ext cx="674370" cy="438150"/>
          </a:xfrm>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xmlns="" val="33810649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872231" y="4902251"/>
            <a:ext cx="9298916" cy="690682"/>
          </a:xfrm>
          <a:prstGeom prst="rect">
            <a:avLst/>
          </a:prstGeom>
          <a:solidFill>
            <a:srgbClr val="BB0000">
              <a:alpha val="6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62910" y="1661901"/>
            <a:ext cx="9332207" cy="2982896"/>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66776" y="1645922"/>
            <a:ext cx="9326880" cy="3006090"/>
          </a:xfrm>
        </p:spPr>
        <p:txBody>
          <a:bodyPr anchor="b"/>
          <a:lstStyle>
            <a:lvl1pPr algn="ctr" defTabSz="914400" rtl="0" eaLnBrk="1" latinLnBrk="0" hangingPunct="1">
              <a:lnSpc>
                <a:spcPct val="100000"/>
              </a:lnSpc>
              <a:spcBef>
                <a:spcPct val="0"/>
              </a:spcBef>
              <a:buNone/>
              <a:defRPr lang="en-US" sz="4800" kern="1200" dirty="0" smtClean="0">
                <a:solidFill>
                  <a:schemeClr val="bg1">
                    <a:lumMod val="85000"/>
                  </a:schemeClr>
                </a:solidFill>
                <a:effectLst/>
                <a:latin typeface="+mj-lt"/>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66776" y="4882518"/>
            <a:ext cx="9326880" cy="135826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019F2-9D8F-4D49-9941-C48D321F39F7}" type="datetime1">
              <a:rPr lang="en-US" smtClean="0"/>
              <a:pPr/>
              <a:t>8/24/2014</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7" name="Oval 6"/>
          <p:cNvSpPr/>
          <p:nvPr/>
        </p:nvSpPr>
        <p:spPr>
          <a:xfrm>
            <a:off x="5394961" y="4709160"/>
            <a:ext cx="101726" cy="10172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Oval 7"/>
          <p:cNvSpPr/>
          <p:nvPr/>
        </p:nvSpPr>
        <p:spPr>
          <a:xfrm>
            <a:off x="5634991" y="4709160"/>
            <a:ext cx="101726" cy="10172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p:cNvSpPr/>
          <p:nvPr/>
        </p:nvSpPr>
        <p:spPr>
          <a:xfrm>
            <a:off x="5156074" y="4709160"/>
            <a:ext cx="101726" cy="10172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3415689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5577840" y="905524"/>
            <a:ext cx="4846320" cy="6445874"/>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Date Placeholder 4"/>
          <p:cNvSpPr>
            <a:spLocks noGrp="1"/>
          </p:cNvSpPr>
          <p:nvPr>
            <p:ph type="dt" sz="half" idx="10"/>
          </p:nvPr>
        </p:nvSpPr>
        <p:spPr/>
        <p:txBody>
          <a:bodyPr/>
          <a:lstStyle/>
          <a:p>
            <a:fld id="{8A3DCF0C-CC61-426E-B37D-A4881E24C719}" type="datetime1">
              <a:rPr lang="en-US" smtClean="0"/>
              <a:pPr/>
              <a:t>8/24/2014</a:t>
            </a:fld>
            <a:endParaRPr lang="en-US"/>
          </a:p>
        </p:txBody>
      </p:sp>
      <p:sp>
        <p:nvSpPr>
          <p:cNvPr id="6" name="Footer Placeholder 5"/>
          <p:cNvSpPr>
            <a:spLocks noGrp="1"/>
          </p:cNvSpPr>
          <p:nvPr>
            <p:ph type="ftr" sz="quarter" idx="11"/>
          </p:nvPr>
        </p:nvSpPr>
        <p:spPr>
          <a:xfrm>
            <a:off x="-127841" y="5283917"/>
            <a:ext cx="3417570" cy="438150"/>
          </a:xfrm>
          <a:prstGeom prst="rect">
            <a:avLst/>
          </a:prstGeom>
        </p:spPr>
        <p:txBody>
          <a:bodyPr/>
          <a:lstStyle>
            <a:lvl1pPr>
              <a:defRPr sz="1200"/>
            </a:lvl1pPr>
          </a:lstStyle>
          <a:p>
            <a:endParaRPr lang="en-US" b="1" cap="small" smtClean="0">
              <a:solidFill>
                <a:srgbClr val="BB0000"/>
              </a:solidFill>
              <a:latin typeface="Arial" pitchFamily="34" charset="0"/>
              <a:cs typeface="Arial" pitchFamily="34" charset="0"/>
            </a:endParaRPr>
          </a:p>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
        <p:nvSpPr>
          <p:cNvPr id="9" name="Content Placeholder 8"/>
          <p:cNvSpPr>
            <a:spLocks noGrp="1"/>
          </p:cNvSpPr>
          <p:nvPr>
            <p:ph sz="quarter" idx="13"/>
          </p:nvPr>
        </p:nvSpPr>
        <p:spPr>
          <a:xfrm>
            <a:off x="438912" y="905522"/>
            <a:ext cx="4849978" cy="644625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25333369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564620" y="940146"/>
            <a:ext cx="4848225" cy="73152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5577841" y="940145"/>
            <a:ext cx="4850130" cy="731520"/>
          </a:xfrm>
        </p:spPr>
        <p:txBody>
          <a:bodyPr anchor="b">
            <a:noAutofit/>
          </a:bodyPr>
          <a:lstStyle>
            <a:lvl1pPr marL="0" indent="0" algn="ctr">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Date Placeholder 6"/>
          <p:cNvSpPr>
            <a:spLocks noGrp="1"/>
          </p:cNvSpPr>
          <p:nvPr>
            <p:ph type="dt" sz="half" idx="10"/>
          </p:nvPr>
        </p:nvSpPr>
        <p:spPr>
          <a:xfrm>
            <a:off x="-10274" y="7791450"/>
            <a:ext cx="2753474" cy="438150"/>
          </a:xfrm>
        </p:spPr>
        <p:txBody>
          <a:bodyPr/>
          <a:lstStyle/>
          <a:p>
            <a:fld id="{1E5CF0AA-9CAD-49E6-A860-D3FED135DE44}" type="datetime1">
              <a:rPr lang="en-US" smtClean="0"/>
              <a:pPr/>
              <a:t>8/24/2014</a:t>
            </a:fld>
            <a:endParaRPr lang="en-US"/>
          </a:p>
        </p:txBody>
      </p:sp>
      <p:sp>
        <p:nvSpPr>
          <p:cNvPr id="9" name="Slide Number Placeholder 8"/>
          <p:cNvSpPr>
            <a:spLocks noGrp="1"/>
          </p:cNvSpPr>
          <p:nvPr>
            <p:ph type="sldNum" sz="quarter" idx="12"/>
          </p:nvPr>
        </p:nvSpPr>
        <p:spPr>
          <a:xfrm>
            <a:off x="10251934" y="7776772"/>
            <a:ext cx="674370" cy="438150"/>
          </a:xfrm>
        </p:spPr>
        <p:txBody>
          <a:bodyPr/>
          <a:lstStyle/>
          <a:p>
            <a:fld id="{401CF334-2D5C-4859-84A6-CA7E6E43FAEB}" type="slidenum">
              <a:rPr lang="en-US" smtClean="0"/>
              <a:pPr/>
              <a:t>‹#›</a:t>
            </a:fld>
            <a:endParaRPr lang="en-US"/>
          </a:p>
        </p:txBody>
      </p:sp>
      <p:sp>
        <p:nvSpPr>
          <p:cNvPr id="11" name="Content Placeholder 10"/>
          <p:cNvSpPr>
            <a:spLocks noGrp="1"/>
          </p:cNvSpPr>
          <p:nvPr>
            <p:ph sz="quarter" idx="13"/>
          </p:nvPr>
        </p:nvSpPr>
        <p:spPr>
          <a:xfrm>
            <a:off x="548640" y="1779086"/>
            <a:ext cx="4849978" cy="557269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5607101" y="1789740"/>
            <a:ext cx="4849978" cy="556150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2445937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8640" y="11550"/>
            <a:ext cx="9875520" cy="1920240"/>
          </a:xfrm>
        </p:spPr>
        <p:txBody>
          <a:bodyPr/>
          <a:lstStyle>
            <a:lvl1pPr>
              <a:defRPr>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2E9D89-E31A-4D98-A25C-6C3C04C94E86}" type="datetime1">
              <a:rPr lang="en-US" smtClean="0"/>
              <a:pPr/>
              <a:t>8/24/2014</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xmlns="" val="30679891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gradFill flip="none" rotWithShape="1">
          <a:gsLst>
            <a:gs pos="50000">
              <a:srgbClr val="BB0000">
                <a:alpha val="68000"/>
              </a:srgbClr>
            </a:gs>
            <a:gs pos="76000">
              <a:schemeClr val="bg2">
                <a:tint val="90000"/>
                <a:shade val="90000"/>
                <a:satMod val="200000"/>
              </a:schemeClr>
            </a:gs>
            <a:gs pos="92000">
              <a:schemeClr val="bg2">
                <a:tint val="90000"/>
                <a:shade val="70000"/>
                <a:satMod val="25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7FD12-E5E1-4403-B11D-99D590F9CAD3}" type="datetime1">
              <a:rPr lang="en-US" smtClean="0"/>
              <a:pPr/>
              <a:t>8/24/2014</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xmlns="" val="5460027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8505" y="320040"/>
            <a:ext cx="3609976" cy="2514600"/>
          </a:xfrm>
        </p:spPr>
        <p:txBody>
          <a:bodyPr anchor="b"/>
          <a:lstStyle>
            <a:lvl1pPr algn="ctr">
              <a:lnSpc>
                <a:spcPct val="100000"/>
              </a:lnSpc>
              <a:defRPr sz="28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862965" y="327662"/>
            <a:ext cx="5995036" cy="7023736"/>
          </a:xfrm>
          <a:ln w="92075" cap="sq">
            <a:solidFill>
              <a:schemeClr val="bg1">
                <a:lumMod val="95000"/>
              </a:schemeClr>
            </a:solidFill>
          </a:ln>
          <a:effectLst>
            <a:outerShdw blurRad="50800" dist="38100" dir="2700000" algn="tl" rotWithShape="0">
              <a:schemeClr val="tx1">
                <a:lumMod val="85000"/>
                <a:lumOff val="15000"/>
                <a:alpha val="40000"/>
              </a:schemeClr>
            </a:outerShdw>
          </a:effectLst>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88505" y="2926082"/>
            <a:ext cx="3609976" cy="4425316"/>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F8B1F-F14C-4501-9538-1F0D31FD00EA}" type="datetime1">
              <a:rPr lang="en-US" smtClean="0"/>
              <a:pPr/>
              <a:t>8/24/2014</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xmlns="" val="3077859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5492" y="274320"/>
            <a:ext cx="6854189" cy="1074420"/>
          </a:xfrm>
        </p:spPr>
        <p:txBody>
          <a:bodyPr anchor="b"/>
          <a:lstStyle>
            <a:lvl1pPr algn="ctr">
              <a:lnSpc>
                <a:spcPct val="100000"/>
              </a:lnSpc>
              <a:defRPr sz="2800" b="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809752" y="1371600"/>
            <a:ext cx="7265669" cy="5449253"/>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015492" y="6972300"/>
            <a:ext cx="6854189" cy="64008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16A0E3-F661-4AA3-AFF1-BFFA8E21BEFA}" type="datetime1">
              <a:rPr lang="en-US" smtClean="0"/>
              <a:pPr/>
              <a:t>8/24/2014</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xmlns="" val="36554793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2">
        <a:schemeClr val="bg2"/>
      </p:bgRef>
    </p:bg>
    <p:spTree>
      <p:nvGrpSpPr>
        <p:cNvPr id="1" name=""/>
        <p:cNvGrpSpPr/>
        <p:nvPr/>
      </p:nvGrpSpPr>
      <p:grpSpPr>
        <a:xfrm>
          <a:off x="0" y="0"/>
          <a:ext cx="0" cy="0"/>
          <a:chOff x="0" y="0"/>
          <a:chExt cx="0" cy="0"/>
        </a:xfrm>
      </p:grpSpPr>
      <p:sp>
        <p:nvSpPr>
          <p:cNvPr id="13" name="Rectangle 12"/>
          <p:cNvSpPr/>
          <p:nvPr userDrawn="1"/>
        </p:nvSpPr>
        <p:spPr>
          <a:xfrm flipV="1">
            <a:off x="0" y="7808360"/>
            <a:ext cx="2743200" cy="421238"/>
          </a:xfrm>
          <a:prstGeom prst="rect">
            <a:avLst/>
          </a:prstGeom>
          <a:solidFill>
            <a:srgbClr val="BB000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Rectangle 11"/>
          <p:cNvSpPr/>
          <p:nvPr userDrawn="1"/>
        </p:nvSpPr>
        <p:spPr>
          <a:xfrm>
            <a:off x="2916315" y="7819453"/>
            <a:ext cx="8056485" cy="410147"/>
          </a:xfrm>
          <a:prstGeom prst="rect">
            <a:avLst/>
          </a:prstGeom>
          <a:solidFill>
            <a:schemeClr val="tx1">
              <a:lumMod val="50000"/>
              <a:lumOff val="5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0" y="7791450"/>
            <a:ext cx="2712378" cy="438150"/>
          </a:xfrm>
          <a:prstGeom prst="rect">
            <a:avLst/>
          </a:prstGeom>
        </p:spPr>
        <p:txBody>
          <a:bodyPr vert="horz" lIns="91440" tIns="45720" rIns="45720" bIns="45720" rtlCol="0" anchor="ctr"/>
          <a:lstStyle>
            <a:lvl1pPr algn="ctr">
              <a:defRPr sz="1200" b="1">
                <a:solidFill>
                  <a:schemeClr val="tx1"/>
                </a:solidFill>
                <a:latin typeface="Arial" pitchFamily="34" charset="0"/>
                <a:cs typeface="Arial" pitchFamily="34" charset="0"/>
              </a:defRPr>
            </a:lvl1pPr>
          </a:lstStyle>
          <a:p>
            <a:fld id="{DB092E78-599E-48B2-A109-96BE6AD18113}" type="datetime1">
              <a:rPr lang="en-US" smtClean="0"/>
              <a:pPr/>
              <a:t>8/24/2014</a:t>
            </a:fld>
            <a:endParaRPr lang="en-US" dirty="0"/>
          </a:p>
        </p:txBody>
      </p:sp>
      <p:sp>
        <p:nvSpPr>
          <p:cNvPr id="6" name="Slide Number Placeholder 5"/>
          <p:cNvSpPr>
            <a:spLocks noGrp="1"/>
          </p:cNvSpPr>
          <p:nvPr>
            <p:ph type="sldNum" sz="quarter" idx="4"/>
          </p:nvPr>
        </p:nvSpPr>
        <p:spPr>
          <a:xfrm>
            <a:off x="10251934" y="7808733"/>
            <a:ext cx="674370" cy="438150"/>
          </a:xfrm>
          <a:prstGeom prst="rect">
            <a:avLst/>
          </a:prstGeom>
        </p:spPr>
        <p:txBody>
          <a:bodyPr vert="horz" lIns="27432" tIns="45720" rIns="45720" bIns="45720" rtlCol="0" anchor="ctr"/>
          <a:lstStyle>
            <a:lvl1pPr algn="l">
              <a:defRPr sz="1200" b="1">
                <a:solidFill>
                  <a:schemeClr val="tx1"/>
                </a:solidFill>
                <a:latin typeface="Century Gothic" pitchFamily="34" charset="0"/>
              </a:defRPr>
            </a:lvl1pPr>
          </a:lstStyle>
          <a:p>
            <a:fld id="{401CF334-2D5C-4859-84A6-CA7E6E43FAEB}" type="slidenum">
              <a:rPr lang="en-US" smtClean="0"/>
              <a:pPr/>
              <a:t>‹#›</a:t>
            </a:fld>
            <a:endParaRPr lang="en-US" dirty="0"/>
          </a:p>
        </p:txBody>
      </p:sp>
      <p:sp>
        <p:nvSpPr>
          <p:cNvPr id="7" name="Oval 6"/>
          <p:cNvSpPr/>
          <p:nvPr/>
        </p:nvSpPr>
        <p:spPr>
          <a:xfrm>
            <a:off x="10149313" y="7799261"/>
            <a:ext cx="101726" cy="10172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lumMod val="65000"/>
                  <a:lumOff val="35000"/>
                </a:schemeClr>
              </a:solidFill>
              <a:latin typeface="+mn-lt"/>
              <a:ea typeface="+mn-ea"/>
              <a:cs typeface="+mn-cs"/>
            </a:endParaRPr>
          </a:p>
        </p:txBody>
      </p:sp>
      <p:sp>
        <p:nvSpPr>
          <p:cNvPr id="8" name="Oval 7"/>
          <p:cNvSpPr/>
          <p:nvPr/>
        </p:nvSpPr>
        <p:spPr>
          <a:xfrm>
            <a:off x="682944" y="7799261"/>
            <a:ext cx="101726" cy="10172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lumMod val="65000"/>
                  <a:lumOff val="35000"/>
                </a:schemeClr>
              </a:solidFill>
            </a:endParaRPr>
          </a:p>
        </p:txBody>
      </p:sp>
      <p:sp>
        <p:nvSpPr>
          <p:cNvPr id="3" name="Text Placeholder 2"/>
          <p:cNvSpPr>
            <a:spLocks noGrp="1"/>
          </p:cNvSpPr>
          <p:nvPr>
            <p:ph type="body" idx="1"/>
          </p:nvPr>
        </p:nvSpPr>
        <p:spPr>
          <a:xfrm>
            <a:off x="548640" y="958789"/>
            <a:ext cx="9875520" cy="639260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Title Placeholder 1"/>
          <p:cNvSpPr>
            <a:spLocks noGrp="1"/>
          </p:cNvSpPr>
          <p:nvPr>
            <p:ph type="title"/>
          </p:nvPr>
        </p:nvSpPr>
        <p:spPr>
          <a:xfrm>
            <a:off x="548640" y="1"/>
            <a:ext cx="9875520" cy="820297"/>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10" name="Slide Number Placeholder 7"/>
          <p:cNvSpPr txBox="1">
            <a:spLocks/>
          </p:cNvSpPr>
          <p:nvPr userDrawn="1"/>
        </p:nvSpPr>
        <p:spPr>
          <a:xfrm>
            <a:off x="7790156" y="7605703"/>
            <a:ext cx="2864492" cy="438150"/>
          </a:xfrm>
          <a:prstGeom prst="rect">
            <a:avLst/>
          </a:prstGeom>
        </p:spPr>
        <p:txBody>
          <a:bodyPr/>
          <a:lstStyle>
            <a:lvl1pPr>
              <a:defRPr cap="small" baseline="0">
                <a:solidFill>
                  <a:schemeClr val="tx1"/>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small" spc="0" normalizeH="0" baseline="0" noProof="0" dirty="0">
              <a:ln>
                <a:noFill/>
              </a:ln>
              <a:solidFill>
                <a:schemeClr val="tx1"/>
              </a:solidFill>
              <a:effectLst/>
              <a:uLnTx/>
              <a:uFillTx/>
              <a:latin typeface="Arial" pitchFamily="34" charset="0"/>
              <a:ea typeface="+mn-ea"/>
              <a:cs typeface="Arial" pitchFamily="34" charset="0"/>
            </a:endParaRPr>
          </a:p>
        </p:txBody>
      </p:sp>
      <p:sp>
        <p:nvSpPr>
          <p:cNvPr id="15" name="TextBox 14"/>
          <p:cNvSpPr txBox="1"/>
          <p:nvPr userDrawn="1"/>
        </p:nvSpPr>
        <p:spPr>
          <a:xfrm>
            <a:off x="4243228" y="7807946"/>
            <a:ext cx="4360325" cy="421654"/>
          </a:xfrm>
          <a:prstGeom prst="rect">
            <a:avLst/>
          </a:prstGeom>
          <a:noFill/>
        </p:spPr>
        <p:txBody>
          <a:bodyPr wrap="square" lIns="82296" tIns="41148" rIns="82296" bIns="41148" rtlCol="0">
            <a:spAutoFit/>
          </a:bodyPr>
          <a:lstStyle/>
          <a:p>
            <a:r>
              <a:rPr lang="en-US" sz="2200" cap="small" baseline="0" dirty="0" smtClean="0">
                <a:solidFill>
                  <a:schemeClr val="tx1"/>
                </a:solidFill>
                <a:latin typeface="Corbel" pitchFamily="34" charset="0"/>
                <a:cs typeface="Arial" pitchFamily="34" charset="0"/>
              </a:rPr>
              <a:t>I</a:t>
            </a:r>
            <a:r>
              <a:rPr lang="en-US" sz="2200" cap="small" baseline="0" dirty="0" smtClean="0">
                <a:solidFill>
                  <a:schemeClr val="bg2"/>
                </a:solidFill>
                <a:latin typeface="Corbel" pitchFamily="34" charset="0"/>
                <a:cs typeface="Arial" pitchFamily="34" charset="0"/>
              </a:rPr>
              <a:t>nstitute for </a:t>
            </a:r>
            <a:r>
              <a:rPr lang="en-US" sz="2200" cap="small" baseline="0" dirty="0" smtClean="0">
                <a:solidFill>
                  <a:schemeClr val="tx1"/>
                </a:solidFill>
                <a:latin typeface="Corbel" pitchFamily="34" charset="0"/>
                <a:cs typeface="Arial" pitchFamily="34" charset="0"/>
              </a:rPr>
              <a:t>P</a:t>
            </a:r>
            <a:r>
              <a:rPr lang="en-US" sz="2200" cap="small" baseline="0" dirty="0" smtClean="0">
                <a:solidFill>
                  <a:schemeClr val="bg2"/>
                </a:solidFill>
                <a:latin typeface="Corbel" pitchFamily="34" charset="0"/>
                <a:cs typeface="Arial" pitchFamily="34" charset="0"/>
              </a:rPr>
              <a:t>opulation </a:t>
            </a:r>
            <a:r>
              <a:rPr lang="en-US" sz="2200" cap="small" baseline="0" dirty="0" smtClean="0">
                <a:solidFill>
                  <a:schemeClr val="tx1"/>
                </a:solidFill>
                <a:latin typeface="Corbel" pitchFamily="34" charset="0"/>
                <a:cs typeface="Arial" pitchFamily="34" charset="0"/>
              </a:rPr>
              <a:t>R</a:t>
            </a:r>
            <a:r>
              <a:rPr lang="en-US" sz="2200" cap="small" baseline="0" dirty="0" smtClean="0">
                <a:solidFill>
                  <a:schemeClr val="bg2"/>
                </a:solidFill>
                <a:latin typeface="Corbel" pitchFamily="34" charset="0"/>
                <a:cs typeface="Arial" pitchFamily="34" charset="0"/>
              </a:rPr>
              <a:t>esearch</a:t>
            </a:r>
            <a:endParaRPr lang="en-US" sz="2200" cap="small" baseline="0" dirty="0">
              <a:solidFill>
                <a:schemeClr val="bg2"/>
              </a:solidFill>
              <a:latin typeface="Corbel" pitchFamily="34" charset="0"/>
              <a:cs typeface="Arial" pitchFamily="34" charset="0"/>
            </a:endParaRPr>
          </a:p>
        </p:txBody>
      </p:sp>
    </p:spTree>
    <p:extLst>
      <p:ext uri="{BB962C8B-B14F-4D97-AF65-F5344CB8AC3E}">
        <p14:creationId xmlns:p14="http://schemas.microsoft.com/office/powerpoint/2010/main" xmlns=""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sldNum="0" hdr="0" ftr="0"/>
  <p:txStyles>
    <p:titleStyle>
      <a:lvl1pPr algn="ctr" defTabSz="914400" rtl="0" eaLnBrk="1" latinLnBrk="0" hangingPunct="1">
        <a:lnSpc>
          <a:spcPts val="4800"/>
        </a:lnSpc>
        <a:spcBef>
          <a:spcPct val="0"/>
        </a:spcBef>
        <a:buNone/>
        <a:defRPr sz="4000" kern="1200">
          <a:solidFill>
            <a:srgbClr val="BB0000"/>
          </a:solidFill>
          <a:effectLst/>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723752" y="5702482"/>
            <a:ext cx="7680960" cy="1463040"/>
          </a:xfrm>
        </p:spPr>
        <p:txBody>
          <a:bodyPr>
            <a:normAutofit/>
          </a:bodyPr>
          <a:lstStyle/>
          <a:p>
            <a:r>
              <a:rPr lang="en-US" dirty="0" smtClean="0"/>
              <a:t>Presenter</a:t>
            </a:r>
          </a:p>
          <a:p>
            <a:r>
              <a:rPr lang="en-US" dirty="0" smtClean="0"/>
              <a:t>Department Affiliation</a:t>
            </a:r>
            <a:br>
              <a:rPr lang="en-US" dirty="0" smtClean="0"/>
            </a:br>
            <a:r>
              <a:rPr lang="en-US" dirty="0" smtClean="0"/>
              <a:t>Date of Presentation</a:t>
            </a:r>
            <a:endParaRPr lang="en-US" dirty="0" smtClean="0"/>
          </a:p>
        </p:txBody>
      </p:sp>
      <p:sp>
        <p:nvSpPr>
          <p:cNvPr id="2" name="Title 1"/>
          <p:cNvSpPr>
            <a:spLocks noGrp="1"/>
          </p:cNvSpPr>
          <p:nvPr>
            <p:ph type="ctrTitle"/>
          </p:nvPr>
        </p:nvSpPr>
        <p:spPr>
          <a:xfrm>
            <a:off x="931817" y="1907179"/>
            <a:ext cx="9326880" cy="3383279"/>
          </a:xfrm>
        </p:spPr>
        <p:txBody>
          <a:bodyPr/>
          <a:lstStyle/>
          <a:p>
            <a:pPr marL="342900" indent="-342900" algn="l"/>
            <a:r>
              <a:rPr lang="en-US" sz="1800" dirty="0" smtClean="0"/>
              <a:t>INSTRUCTIONS:</a:t>
            </a:r>
            <a:br>
              <a:rPr lang="en-US" sz="1800" dirty="0" smtClean="0"/>
            </a:br>
            <a:r>
              <a:rPr lang="en-US" sz="1800" dirty="0" smtClean="0"/>
              <a:t>1) To </a:t>
            </a:r>
            <a:r>
              <a:rPr lang="en-US" sz="1800" dirty="0" smtClean="0"/>
              <a:t>change to widescreen display, select “View”, “Slide Master”, “Page Setup”, and select  “On-Screen Show 16:9”.  The current setting is “12:9”.</a:t>
            </a:r>
            <a:br>
              <a:rPr lang="en-US" sz="1800" dirty="0" smtClean="0"/>
            </a:br>
            <a:r>
              <a:rPr lang="en-US" sz="1800" dirty="0" smtClean="0"/>
              <a:t>2) To </a:t>
            </a:r>
            <a:r>
              <a:rPr lang="en-US" sz="1800" dirty="0" smtClean="0"/>
              <a:t>easily edit background colors, designs, or add items to multiple pages at a time, select “View”, “Slide Master”, and edit slides accordingly. </a:t>
            </a:r>
            <a:br>
              <a:rPr lang="en-US" sz="1800" dirty="0" smtClean="0"/>
            </a:br>
            <a:r>
              <a:rPr lang="en-US" sz="1800" dirty="0" smtClean="0"/>
              <a:t>3) Fonts </a:t>
            </a:r>
            <a:r>
              <a:rPr lang="en-US" sz="1800" dirty="0" smtClean="0"/>
              <a:t>are currently set to University-approved Arial. </a:t>
            </a:r>
            <a:br>
              <a:rPr lang="en-US" sz="1800" dirty="0" smtClean="0"/>
            </a:br>
            <a:r>
              <a:rPr lang="en-US" sz="1800" dirty="0" smtClean="0"/>
              <a:t>4) Multiple </a:t>
            </a:r>
            <a:r>
              <a:rPr lang="en-US" sz="1800" dirty="0" smtClean="0"/>
              <a:t>slide layouts have been configured for your convenience. When creating a new slide, please select the layout that best fits your needs. You may easily edit each layout in the Slide Master view by choosing the particular layout you would like to edit. You  may also create new layouts in the Slide Master view that match the design format by selecting “Insert Layout” in the Slide Master view. </a:t>
            </a:r>
            <a:br>
              <a:rPr lang="en-US" sz="1800" dirty="0" smtClean="0"/>
            </a:br>
            <a:r>
              <a:rPr lang="en-US" sz="1800" dirty="0" smtClean="0"/>
              <a:t>5) To </a:t>
            </a:r>
            <a:r>
              <a:rPr lang="en-US" sz="1800" dirty="0" smtClean="0"/>
              <a:t>exit the Slide Master view, click “Exit Slide Master”. Changes applied outside of Slide Master will only be applied to individual slides. </a:t>
            </a:r>
            <a:br>
              <a:rPr lang="en-US" sz="1800" dirty="0" smtClean="0"/>
            </a:br>
            <a:endParaRPr lang="en-US" sz="1800" dirty="0"/>
          </a:p>
        </p:txBody>
      </p:sp>
    </p:spTree>
    <p:extLst>
      <p:ext uri="{BB962C8B-B14F-4D97-AF65-F5344CB8AC3E}">
        <p14:creationId xmlns:p14="http://schemas.microsoft.com/office/powerpoint/2010/main" xmlns="" val="10963581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Background</a:t>
            </a:r>
            <a:endParaRPr lang="en-US" dirty="0"/>
          </a:p>
        </p:txBody>
      </p:sp>
      <p:sp>
        <p:nvSpPr>
          <p:cNvPr id="6" name="Content Placeholder 5"/>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C03CC954-97BD-4EFF-8C43-46D430641091}" type="datetime1">
              <a:rPr lang="en-US" smtClean="0"/>
              <a:pPr/>
              <a:t>8/24/2014</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Section Header</a:t>
            </a:r>
            <a:endParaRPr lang="en-US" dirty="0"/>
          </a:p>
        </p:txBody>
      </p:sp>
      <p:sp>
        <p:nvSpPr>
          <p:cNvPr id="9" name="Text Placeholder 8"/>
          <p:cNvSpPr>
            <a:spLocks noGrp="1"/>
          </p:cNvSpPr>
          <p:nvPr>
            <p:ph type="body" idx="1"/>
          </p:nvPr>
        </p:nvSpPr>
        <p:spPr/>
        <p:txBody>
          <a:bodyPr/>
          <a:lstStyle/>
          <a:p>
            <a:r>
              <a:rPr lang="en-US" dirty="0" smtClean="0"/>
              <a:t>Section Subhead</a:t>
            </a:r>
            <a:endParaRPr lang="en-US" dirty="0"/>
          </a:p>
        </p:txBody>
      </p:sp>
      <p:sp>
        <p:nvSpPr>
          <p:cNvPr id="6" name="Date Placeholder 5"/>
          <p:cNvSpPr>
            <a:spLocks noGrp="1"/>
          </p:cNvSpPr>
          <p:nvPr>
            <p:ph type="dt" sz="half" idx="10"/>
          </p:nvPr>
        </p:nvSpPr>
        <p:spPr/>
        <p:txBody>
          <a:bodyPr/>
          <a:lstStyle/>
          <a:p>
            <a:fld id="{FD1D06A1-DE99-4D94-869B-F50D3E25CCEF}" type="datetime1">
              <a:rPr lang="en-US" smtClean="0"/>
              <a:pPr/>
              <a:t>8/24/2014</a:t>
            </a:fld>
            <a:endParaRPr lang="en-US"/>
          </a:p>
        </p:txBody>
      </p:sp>
    </p:spTree>
    <p:extLst>
      <p:ext uri="{BB962C8B-B14F-4D97-AF65-F5344CB8AC3E}">
        <p14:creationId xmlns:p14="http://schemas.microsoft.com/office/powerpoint/2010/main" xmlns="" val="34105281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Methods</a:t>
            </a:r>
            <a:endParaRPr lang="en-US" dirty="0"/>
          </a:p>
        </p:txBody>
      </p:sp>
      <p:sp>
        <p:nvSpPr>
          <p:cNvPr id="6" name="Content Placeholder 5"/>
          <p:cNvSpPr>
            <a:spLocks noGrp="1"/>
          </p:cNvSpPr>
          <p:nvPr>
            <p:ph sz="half" idx="2"/>
          </p:nvPr>
        </p:nvSpPr>
        <p:spPr/>
        <p:txBody>
          <a:bodyPr/>
          <a:lstStyle/>
          <a:p>
            <a:endParaRPr lang="en-US"/>
          </a:p>
        </p:txBody>
      </p:sp>
      <p:sp>
        <p:nvSpPr>
          <p:cNvPr id="4" name="Date Placeholder 3"/>
          <p:cNvSpPr>
            <a:spLocks noGrp="1"/>
          </p:cNvSpPr>
          <p:nvPr>
            <p:ph type="dt" sz="half" idx="10"/>
          </p:nvPr>
        </p:nvSpPr>
        <p:spPr/>
        <p:txBody>
          <a:bodyPr/>
          <a:lstStyle/>
          <a:p>
            <a:fld id="{E57019F2-9D8F-4D49-9941-C48D321F39F7}" type="datetime1">
              <a:rPr lang="en-US" smtClean="0"/>
              <a:pPr/>
              <a:t>8/24/2014</a:t>
            </a:fld>
            <a:endParaRPr lang="en-US"/>
          </a:p>
        </p:txBody>
      </p:sp>
      <p:sp>
        <p:nvSpPr>
          <p:cNvPr id="7" name="Content Placeholder 6"/>
          <p:cNvSpPr>
            <a:spLocks noGrp="1"/>
          </p:cNvSpPr>
          <p:nvPr>
            <p:ph sz="quarter" idx="13"/>
          </p:nvPr>
        </p:nvSpPr>
        <p:spPr/>
        <p:txBody>
          <a:bodyPr/>
          <a:lstStyle/>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Graphs/Supporting Visuals</a:t>
            </a:r>
            <a:endParaRPr lang="en-US" dirty="0"/>
          </a:p>
        </p:txBody>
      </p:sp>
      <p:sp>
        <p:nvSpPr>
          <p:cNvPr id="6" name="Picture Placeholder 5"/>
          <p:cNvSpPr>
            <a:spLocks noGrp="1"/>
          </p:cNvSpPr>
          <p:nvPr>
            <p:ph type="pic" idx="1"/>
          </p:nvPr>
        </p:nvSpPr>
        <p:spPr/>
      </p:sp>
      <p:sp>
        <p:nvSpPr>
          <p:cNvPr id="7" name="Text Placeholder 6"/>
          <p:cNvSpPr>
            <a:spLocks noGrp="1"/>
          </p:cNvSpPr>
          <p:nvPr>
            <p:ph type="body" sz="half" idx="2"/>
          </p:nvPr>
        </p:nvSpPr>
        <p:spPr/>
        <p:txBody>
          <a:bodyPr/>
          <a:lstStyle/>
          <a:p>
            <a:endParaRPr lang="en-US"/>
          </a:p>
        </p:txBody>
      </p:sp>
      <p:sp>
        <p:nvSpPr>
          <p:cNvPr id="4" name="Date Placeholder 3"/>
          <p:cNvSpPr>
            <a:spLocks noGrp="1"/>
          </p:cNvSpPr>
          <p:nvPr>
            <p:ph type="dt" sz="half" idx="10"/>
          </p:nvPr>
        </p:nvSpPr>
        <p:spPr/>
        <p:txBody>
          <a:bodyPr/>
          <a:lstStyle/>
          <a:p>
            <a:fld id="{E57019F2-9D8F-4D49-9941-C48D321F39F7}" type="datetime1">
              <a:rPr lang="en-US" smtClean="0"/>
              <a:pPr/>
              <a:t>8/24/2014</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Click to add title</a:t>
            </a:r>
            <a:endParaRPr lang="en-US" dirty="0"/>
          </a:p>
        </p:txBody>
      </p:sp>
      <p:sp>
        <p:nvSpPr>
          <p:cNvPr id="10" name="Content Placeholder 9"/>
          <p:cNvSpPr>
            <a:spLocks noGrp="1"/>
          </p:cNvSpPr>
          <p:nvPr>
            <p:ph idx="1"/>
          </p:nvPr>
        </p:nvSpPr>
        <p:spPr/>
        <p:txBody>
          <a:bodyPr/>
          <a:lstStyle/>
          <a:p>
            <a:r>
              <a:rPr lang="en-US" dirty="0" smtClean="0"/>
              <a:t>Click to add pictures, videos, or graphics</a:t>
            </a:r>
            <a:endParaRPr lang="en-US" dirty="0"/>
          </a:p>
        </p:txBody>
      </p:sp>
      <p:sp>
        <p:nvSpPr>
          <p:cNvPr id="12" name="Text Placeholder 11"/>
          <p:cNvSpPr>
            <a:spLocks noGrp="1"/>
          </p:cNvSpPr>
          <p:nvPr>
            <p:ph type="body" sz="half" idx="2"/>
          </p:nvPr>
        </p:nvSpPr>
        <p:spPr/>
        <p:txBody>
          <a:bodyPr/>
          <a:lstStyle/>
          <a:p>
            <a:endParaRPr lang="en-US"/>
          </a:p>
        </p:txBody>
      </p:sp>
      <p:sp>
        <p:nvSpPr>
          <p:cNvPr id="5" name="Date Placeholder 4"/>
          <p:cNvSpPr>
            <a:spLocks noGrp="1"/>
          </p:cNvSpPr>
          <p:nvPr>
            <p:ph type="dt" sz="half" idx="10"/>
          </p:nvPr>
        </p:nvSpPr>
        <p:spPr/>
        <p:txBody>
          <a:bodyPr/>
          <a:lstStyle/>
          <a:p>
            <a:fld id="{1E16A0E3-F661-4AA3-AFF1-BFFA8E21BEFA}" type="datetime1">
              <a:rPr lang="en-US" smtClean="0"/>
              <a:pPr/>
              <a:t>8/24/2014</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50000">
              <a:srgbClr val="BB0000">
                <a:alpha val="33000"/>
              </a:srgbClr>
            </a:gs>
            <a:gs pos="76000">
              <a:schemeClr val="bg2">
                <a:tint val="90000"/>
                <a:shade val="90000"/>
                <a:satMod val="200000"/>
              </a:schemeClr>
            </a:gs>
            <a:gs pos="92000">
              <a:schemeClr val="bg2">
                <a:tint val="90000"/>
                <a:shade val="70000"/>
                <a:satMod val="25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7FD12-E5E1-4403-B11D-99D590F9CAD3}" type="datetime1">
              <a:rPr lang="en-US" smtClean="0"/>
              <a:pPr/>
              <a:t>8/24/2014</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34605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Company background presentation" id="{7C18907C-4901-42BD-8F2C-E63B32C9DCA3}" vid="{B4FC953D-0C69-4290-95E2-4EA0E2E67D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9111A70-0198-4F40-BEFB-ADDC651BCC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32</Words>
  <Application>Microsoft Office PowerPoint</Application>
  <PresentationFormat>Custom</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TS103460510</vt:lpstr>
      <vt:lpstr>INSTRUCTIONS: 1) To change to widescreen display, select “View”, “Slide Master”, “Page Setup”, and select  “On-Screen Show 16:9”.  The current setting is “12:9”. 2) To easily edit background colors, designs, or add items to multiple pages at a time, select “View”, “Slide Master”, and edit slides accordingly.  3) Fonts are currently set to University-approved Arial.  4) Multiple slide layouts have been configured for your convenience. When creating a new slide, please select the layout that best fits your needs. You may easily edit each layout in the Slide Master view by choosing the particular layout you would like to edit. You  may also create new layouts in the Slide Master view that match the design format by selecting “Insert Layout” in the Slide Master view.  5) To exit the Slide Master view, click “Exit Slide Master”. Changes applied outside of Slide Master will only be applied to individual slides.  </vt:lpstr>
      <vt:lpstr>Background</vt:lpstr>
      <vt:lpstr>Section Header</vt:lpstr>
      <vt:lpstr>Methods</vt:lpstr>
      <vt:lpstr>Graphs/Supporting Visuals</vt:lpstr>
      <vt:lpstr>Click to add title</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2014-03-31T13:24:53Z</dcterms:created>
  <dcterms:modified xsi:type="dcterms:W3CDTF">2014-08-24T14:15:41Z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TC034605109991</vt:lpwstr>
  </property>
</Properties>
</file>