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"/>
  </p:notesMasterIdLst>
  <p:sldIdLst>
    <p:sldId id="258" r:id="rId2"/>
    <p:sldId id="411" r:id="rId3"/>
    <p:sldId id="45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1DF"/>
    <a:srgbClr val="1769BD"/>
    <a:srgbClr val="78ACDB"/>
    <a:srgbClr val="FDDB2F"/>
    <a:srgbClr val="990000"/>
    <a:srgbClr val="1465B7"/>
    <a:srgbClr val="F6EB14"/>
    <a:srgbClr val="2C8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68" autoAdjust="0"/>
    <p:restoredTop sz="94444" autoAdjust="0"/>
  </p:normalViewPr>
  <p:slideViewPr>
    <p:cSldViewPr>
      <p:cViewPr varScale="1">
        <p:scale>
          <a:sx n="95" d="100"/>
          <a:sy n="95" d="100"/>
        </p:scale>
        <p:origin x="-9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3F270-1897-4A54-8266-CC53C9F12A6A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BC8F5-92E0-4B46-93D2-EA12E3DE60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67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C8F5-92E0-4B46-93D2-EA12E3DE609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C8F5-92E0-4B46-93D2-EA12E3DE60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defTabSz="54864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1295400" cy="30480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Lucida Sans" pitchFamily="34" charset="0"/>
              </a:defRPr>
            </a:lvl1pPr>
          </a:lstStyle>
          <a:p>
            <a:r>
              <a:rPr lang="en-US" smtClean="0"/>
              <a:t>IPR / March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77000"/>
            <a:ext cx="533400" cy="228600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8558356C-CF20-40EC-90B3-15FEDB45E1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IPR / March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356C-CF20-40EC-90B3-15FEDB45E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529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600200"/>
            <a:ext cx="41529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4191000"/>
            <a:ext cx="41529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6"/>
          <p:cNvSpPr>
            <a:spLocks noChangeShapeType="1"/>
          </p:cNvSpPr>
          <p:nvPr userDrawn="1"/>
        </p:nvSpPr>
        <p:spPr bwMode="auto">
          <a:xfrm flipH="1">
            <a:off x="0" y="533400"/>
            <a:ext cx="9144000" cy="1587"/>
          </a:xfrm>
          <a:prstGeom prst="line">
            <a:avLst/>
          </a:prstGeom>
          <a:noFill/>
          <a:ln w="9525">
            <a:solidFill>
              <a:srgbClr val="1465B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18"/>
          <p:cNvGraphicFramePr>
            <a:graphicFrameLocks noChangeAspect="1"/>
          </p:cNvGraphicFramePr>
          <p:nvPr/>
        </p:nvGraphicFramePr>
        <p:xfrm>
          <a:off x="76200" y="61913"/>
          <a:ext cx="4572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78" name="Photo Editor Photo" r:id="rId3" imgW="3228571" imgH="3228571" progId="">
                  <p:embed/>
                </p:oleObj>
              </mc:Choice>
              <mc:Fallback>
                <p:oleObj name="Photo Editor Photo" r:id="rId3" imgW="3228571" imgH="3228571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61913"/>
                        <a:ext cx="4572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1" descr="iprLogoWithBkgdWhiteText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5029200"/>
          </a:xfrm>
        </p:spPr>
        <p:txBody>
          <a:bodyPr/>
          <a:lstStyle>
            <a:lvl1pPr>
              <a:buNone/>
              <a:defRPr sz="2200"/>
            </a:lvl1pPr>
            <a:lvl2pPr>
              <a:buNone/>
              <a:defRPr sz="22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458200" y="6553200"/>
            <a:ext cx="533400" cy="304800"/>
          </a:xfrm>
        </p:spPr>
        <p:txBody>
          <a:bodyPr/>
          <a:lstStyle>
            <a:lvl1pPr>
              <a:defRPr sz="1150" baseline="0">
                <a:solidFill>
                  <a:schemeClr val="tx1"/>
                </a:solidFill>
                <a:latin typeface="Lucida Sans Unicode" pitchFamily="34" charset="0"/>
              </a:defRPr>
            </a:lvl1pPr>
          </a:lstStyle>
          <a:p>
            <a:pPr>
              <a:defRPr/>
            </a:pPr>
            <a:fld id="{E2A39053-C865-42EE-848E-42EAABACBA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1600200" cy="381000"/>
          </a:xfrm>
          <a:prstGeom prst="rect">
            <a:avLst/>
          </a:prstGeom>
        </p:spPr>
        <p:txBody>
          <a:bodyPr/>
          <a:lstStyle>
            <a:lvl1pPr>
              <a:defRPr sz="1150" baseline="0">
                <a:solidFill>
                  <a:schemeClr val="tx1"/>
                </a:solidFill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IPR / March 2013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85800" y="228600"/>
            <a:ext cx="6019800" cy="20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Wanted and Unwanted</a:t>
            </a:r>
            <a:r>
              <a:rPr lang="en-US" sz="18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Fertility:  Fresh Assessment</a:t>
            </a:r>
            <a:endParaRPr lang="en-US" sz="1800" b="1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766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6"/>
          <p:cNvSpPr>
            <a:spLocks noChangeShapeType="1"/>
          </p:cNvSpPr>
          <p:nvPr userDrawn="1"/>
        </p:nvSpPr>
        <p:spPr bwMode="auto">
          <a:xfrm flipH="1">
            <a:off x="0" y="533400"/>
            <a:ext cx="9144000" cy="1587"/>
          </a:xfrm>
          <a:prstGeom prst="line">
            <a:avLst/>
          </a:prstGeom>
          <a:noFill/>
          <a:ln w="9525">
            <a:solidFill>
              <a:srgbClr val="1465B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18"/>
          <p:cNvGraphicFramePr>
            <a:graphicFrameLocks noChangeAspect="1"/>
          </p:cNvGraphicFramePr>
          <p:nvPr/>
        </p:nvGraphicFramePr>
        <p:xfrm>
          <a:off x="76200" y="61913"/>
          <a:ext cx="4572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02" name="Photo Editor Photo" r:id="rId3" imgW="3228571" imgH="3228571" progId="">
                  <p:embed/>
                </p:oleObj>
              </mc:Choice>
              <mc:Fallback>
                <p:oleObj name="Photo Editor Photo" r:id="rId3" imgW="3228571" imgH="3228571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61913"/>
                        <a:ext cx="4572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1" descr="iprLogoWithBkgdWhiteText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5029200"/>
          </a:xfrm>
        </p:spPr>
        <p:txBody>
          <a:bodyPr/>
          <a:lstStyle>
            <a:lvl1pPr>
              <a:buNone/>
              <a:defRPr sz="2200"/>
            </a:lvl1pPr>
            <a:lvl2pPr>
              <a:buNone/>
              <a:defRPr sz="22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458200" y="6553200"/>
            <a:ext cx="533400" cy="304800"/>
          </a:xfrm>
        </p:spPr>
        <p:txBody>
          <a:bodyPr/>
          <a:lstStyle>
            <a:lvl1pPr>
              <a:defRPr sz="1150" baseline="0">
                <a:solidFill>
                  <a:schemeClr val="tx1"/>
                </a:solidFill>
                <a:latin typeface="Lucida Sans Unicode" pitchFamily="34" charset="0"/>
              </a:defRPr>
            </a:lvl1pPr>
          </a:lstStyle>
          <a:p>
            <a:pPr>
              <a:defRPr/>
            </a:pPr>
            <a:fld id="{E2A39053-C865-42EE-848E-42EAABACBA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1447800" cy="381000"/>
          </a:xfrm>
          <a:prstGeom prst="rect">
            <a:avLst/>
          </a:prstGeom>
        </p:spPr>
        <p:txBody>
          <a:bodyPr/>
          <a:lstStyle>
            <a:lvl1pPr>
              <a:defRPr sz="1150" baseline="0">
                <a:solidFill>
                  <a:schemeClr val="tx1"/>
                </a:solidFill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 smtClean="0"/>
              <a:t>IPR / March 2013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85800" y="228600"/>
            <a:ext cx="6019800" cy="20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Wanted and Unwanted</a:t>
            </a:r>
            <a:r>
              <a:rPr lang="en-US" sz="18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Fertility:  Fresh Assessment</a:t>
            </a:r>
            <a:endParaRPr lang="en-US" sz="1800" b="1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76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6"/>
          <p:cNvSpPr>
            <a:spLocks noChangeShapeType="1"/>
          </p:cNvSpPr>
          <p:nvPr userDrawn="1"/>
        </p:nvSpPr>
        <p:spPr bwMode="auto">
          <a:xfrm flipH="1">
            <a:off x="0" y="533400"/>
            <a:ext cx="9144000" cy="1587"/>
          </a:xfrm>
          <a:prstGeom prst="line">
            <a:avLst/>
          </a:prstGeom>
          <a:noFill/>
          <a:ln w="9525">
            <a:solidFill>
              <a:srgbClr val="1465B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18"/>
          <p:cNvGraphicFramePr>
            <a:graphicFrameLocks noChangeAspect="1"/>
          </p:cNvGraphicFramePr>
          <p:nvPr/>
        </p:nvGraphicFramePr>
        <p:xfrm>
          <a:off x="76200" y="61913"/>
          <a:ext cx="4572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6" name="Photo Editor Photo" r:id="rId3" imgW="3228571" imgH="3228571" progId="">
                  <p:embed/>
                </p:oleObj>
              </mc:Choice>
              <mc:Fallback>
                <p:oleObj name="Photo Editor Photo" r:id="rId3" imgW="3228571" imgH="3228571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61913"/>
                        <a:ext cx="4572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1" descr="iprLogoWithBkgdWhiteText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5029200"/>
          </a:xfrm>
        </p:spPr>
        <p:txBody>
          <a:bodyPr/>
          <a:lstStyle>
            <a:lvl1pPr>
              <a:buNone/>
              <a:defRPr sz="2200"/>
            </a:lvl1pPr>
            <a:lvl2pPr>
              <a:buNone/>
              <a:defRPr sz="22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458200" y="6553200"/>
            <a:ext cx="533400" cy="304800"/>
          </a:xfrm>
        </p:spPr>
        <p:txBody>
          <a:bodyPr/>
          <a:lstStyle>
            <a:lvl1pPr>
              <a:defRPr sz="1150" baseline="0">
                <a:solidFill>
                  <a:schemeClr val="tx1"/>
                </a:solidFill>
                <a:latin typeface="Lucida Sans Unicode" pitchFamily="34" charset="0"/>
              </a:defRPr>
            </a:lvl1pPr>
          </a:lstStyle>
          <a:p>
            <a:pPr>
              <a:defRPr/>
            </a:pPr>
            <a:fld id="{E2A39053-C865-42EE-848E-42EAABACBA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1447800" cy="381000"/>
          </a:xfrm>
          <a:prstGeom prst="rect">
            <a:avLst/>
          </a:prstGeom>
        </p:spPr>
        <p:txBody>
          <a:bodyPr/>
          <a:lstStyle>
            <a:lvl1pPr>
              <a:defRPr sz="1150" baseline="0">
                <a:solidFill>
                  <a:schemeClr val="tx1"/>
                </a:solidFill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 smtClean="0"/>
              <a:t>IPR / March 2013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85800" y="228600"/>
            <a:ext cx="6019800" cy="20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Wanted and Unwanted</a:t>
            </a:r>
            <a:r>
              <a:rPr lang="en-US" sz="18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Fertility:  Fresh Assessment</a:t>
            </a:r>
            <a:endParaRPr lang="en-US" sz="1800" b="1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766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6"/>
          <p:cNvSpPr>
            <a:spLocks noChangeShapeType="1"/>
          </p:cNvSpPr>
          <p:nvPr userDrawn="1"/>
        </p:nvSpPr>
        <p:spPr bwMode="auto">
          <a:xfrm flipH="1">
            <a:off x="0" y="533400"/>
            <a:ext cx="9144000" cy="1587"/>
          </a:xfrm>
          <a:prstGeom prst="line">
            <a:avLst/>
          </a:prstGeom>
          <a:noFill/>
          <a:ln w="9525">
            <a:solidFill>
              <a:srgbClr val="1465B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18"/>
          <p:cNvGraphicFramePr>
            <a:graphicFrameLocks noChangeAspect="1"/>
          </p:cNvGraphicFramePr>
          <p:nvPr/>
        </p:nvGraphicFramePr>
        <p:xfrm>
          <a:off x="76200" y="61913"/>
          <a:ext cx="4572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50" name="Photo Editor Photo" r:id="rId3" imgW="3228571" imgH="3228571" progId="">
                  <p:embed/>
                </p:oleObj>
              </mc:Choice>
              <mc:Fallback>
                <p:oleObj name="Photo Editor Photo" r:id="rId3" imgW="3228571" imgH="3228571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61913"/>
                        <a:ext cx="4572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1" descr="iprLogoWithBkgdWhiteText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5029200"/>
          </a:xfrm>
        </p:spPr>
        <p:txBody>
          <a:bodyPr/>
          <a:lstStyle>
            <a:lvl1pPr>
              <a:buNone/>
              <a:defRPr sz="2200"/>
            </a:lvl1pPr>
            <a:lvl2pPr>
              <a:buNone/>
              <a:defRPr sz="22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458200" y="6553200"/>
            <a:ext cx="533400" cy="304800"/>
          </a:xfrm>
        </p:spPr>
        <p:txBody>
          <a:bodyPr/>
          <a:lstStyle>
            <a:lvl1pPr>
              <a:defRPr sz="1150" baseline="0">
                <a:solidFill>
                  <a:schemeClr val="tx1"/>
                </a:solidFill>
                <a:latin typeface="Lucida Sans Unicode" pitchFamily="34" charset="0"/>
              </a:defRPr>
            </a:lvl1pPr>
          </a:lstStyle>
          <a:p>
            <a:pPr>
              <a:defRPr/>
            </a:pPr>
            <a:fld id="{E2A39053-C865-42EE-848E-42EAABACBA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1447800" cy="381000"/>
          </a:xfrm>
          <a:prstGeom prst="rect">
            <a:avLst/>
          </a:prstGeom>
        </p:spPr>
        <p:txBody>
          <a:bodyPr/>
          <a:lstStyle>
            <a:lvl1pPr>
              <a:defRPr sz="1150" baseline="0">
                <a:solidFill>
                  <a:schemeClr val="tx1"/>
                </a:solidFill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 smtClean="0"/>
              <a:t>IPR / March 2013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85800" y="228600"/>
            <a:ext cx="6019800" cy="20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Wanted and Unwanted</a:t>
            </a:r>
            <a:r>
              <a:rPr lang="en-US" sz="18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Fertility:  Fresh Assessment</a:t>
            </a:r>
            <a:endParaRPr lang="en-US" sz="1800" b="1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76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IPR / March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356C-CF20-40EC-90B3-15FEDB45E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IPR / March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356C-CF20-40EC-90B3-15FEDB45E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IPR / March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356C-CF20-40EC-90B3-15FEDB45E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IPR / March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356C-CF20-40EC-90B3-15FEDB45E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356C-CF20-40EC-90B3-15FEDB45E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IPR / March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356C-CF20-40EC-90B3-15FEDB45E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IPR / March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356C-CF20-40EC-90B3-15FEDB45E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IPR / March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356C-CF20-40EC-90B3-15FEDB45E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Lucida San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Lucida Sans" pitchFamily="34" charset="0"/>
              </a:defRPr>
            </a:lvl1pPr>
          </a:lstStyle>
          <a:p>
            <a:fld id="{8558356C-CF20-40EC-90B3-15FEDB45E1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060"/>
          </a:solidFill>
          <a:latin typeface="Cambria" pitchFamily="18" charset="0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 pitchFamily="34" charset="0"/>
        <a:buNone/>
        <a:defRPr sz="2400" kern="1200">
          <a:solidFill>
            <a:schemeClr val="tx1"/>
          </a:solidFill>
          <a:latin typeface="Lucida Sans Unicode" pitchFamily="34" charset="0"/>
          <a:ea typeface="+mn-ea"/>
          <a:cs typeface="Lucida Sans Unicode" pitchFamily="34" charset="0"/>
        </a:defRPr>
      </a:lvl1pPr>
      <a:lvl2pPr marL="731520" indent="-365760" algn="l" defTabSz="365760" rtl="0" eaLnBrk="1" latinLnBrk="0" hangingPunct="1">
        <a:spcBef>
          <a:spcPts val="0"/>
        </a:spcBef>
        <a:buFont typeface="Arial" pitchFamily="34" charset="0"/>
        <a:buChar char="•"/>
        <a:defRPr sz="2400" kern="1200">
          <a:solidFill>
            <a:schemeClr val="tx1"/>
          </a:solidFill>
          <a:latin typeface="Lucida Sans Unicode" pitchFamily="34" charset="0"/>
          <a:ea typeface="+mn-ea"/>
          <a:cs typeface="Lucida Sans Unicode" pitchFamily="34" charset="0"/>
        </a:defRPr>
      </a:lvl2pPr>
      <a:lvl3pPr marL="1097280" indent="-365760" algn="l" defTabSz="365760" rtl="0" eaLnBrk="1" latinLnBrk="0" hangingPunct="1">
        <a:spcBef>
          <a:spcPts val="0"/>
        </a:spcBef>
        <a:buFont typeface="Arial" pitchFamily="34" charset="0"/>
        <a:buChar char="•"/>
        <a:defRPr sz="2200" kern="1200">
          <a:solidFill>
            <a:schemeClr val="tx1"/>
          </a:solidFill>
          <a:latin typeface="Lucida Sans Unicode" pitchFamily="34" charset="0"/>
          <a:ea typeface="+mn-ea"/>
          <a:cs typeface="Lucida Sans Unicod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6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TT" dirty="0"/>
          </a:p>
        </p:txBody>
      </p:sp>
      <p:pic>
        <p:nvPicPr>
          <p:cNvPr id="5166" name="Picture 46" descr="iprPptBkgd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626" y="-10886"/>
            <a:ext cx="9289146" cy="6858000"/>
          </a:xfrm>
          <a:noFill/>
          <a:ln/>
        </p:spPr>
      </p:pic>
      <p:pic>
        <p:nvPicPr>
          <p:cNvPr id="5185" name="Picture 6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52400" y="5486400"/>
            <a:ext cx="1143000" cy="1181099"/>
          </a:xfrm>
          <a:noFill/>
          <a:ln/>
        </p:spPr>
      </p:pic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-152400" y="228600"/>
            <a:ext cx="960119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800" b="1" dirty="0" smtClean="0">
                <a:latin typeface="Cambria" pitchFamily="18" charset="0"/>
                <a:cs typeface="Arial" pitchFamily="34" charset="0"/>
              </a:rPr>
              <a:t>&lt; Title &gt;</a:t>
            </a:r>
            <a:endParaRPr lang="en-US" sz="3800" b="1" dirty="0" smtClean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2057400"/>
            <a:ext cx="708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400" b="1" dirty="0" smtClean="0">
                <a:latin typeface="Cambria" pitchFamily="18" charset="0"/>
              </a:rPr>
              <a:t>            </a:t>
            </a:r>
            <a:r>
              <a:rPr lang="en-US" sz="3400" b="1" dirty="0" smtClean="0">
                <a:latin typeface="Cambria" pitchFamily="18" charset="0"/>
              </a:rPr>
              <a:t>&lt; Author &gt;</a:t>
            </a:r>
            <a:endParaRPr lang="en-US" sz="3400" b="1" dirty="0" smtClean="0">
              <a:latin typeface="Cambria" pitchFamily="18" charset="0"/>
            </a:endParaRPr>
          </a:p>
          <a:p>
            <a:pPr>
              <a:spcAft>
                <a:spcPts val="0"/>
              </a:spcAft>
            </a:pPr>
            <a:endParaRPr lang="en-US" sz="4000" b="1" dirty="0" smtClean="0">
              <a:latin typeface="Cambria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sz="2600" b="1" dirty="0" smtClean="0">
                <a:latin typeface="Cambria" pitchFamily="18" charset="0"/>
              </a:rPr>
              <a:t>Institute for Population Research</a:t>
            </a:r>
          </a:p>
          <a:p>
            <a:pPr algn="r">
              <a:spcAft>
                <a:spcPts val="3000"/>
              </a:spcAft>
            </a:pPr>
            <a:r>
              <a:rPr lang="en-US" sz="2600" b="1" dirty="0" smtClean="0">
                <a:latin typeface="Cambria" pitchFamily="18" charset="0"/>
              </a:rPr>
              <a:t>The Ohio State University</a:t>
            </a:r>
          </a:p>
          <a:p>
            <a:pPr algn="r">
              <a:spcAft>
                <a:spcPts val="0"/>
              </a:spcAft>
            </a:pPr>
            <a:r>
              <a:rPr lang="en-US" sz="2400" b="1" dirty="0" smtClean="0">
                <a:latin typeface="Cambria" pitchFamily="18" charset="0"/>
              </a:rPr>
              <a:t>&lt; date &gt;</a:t>
            </a:r>
            <a:endParaRPr lang="en-US" sz="2400" b="1" dirty="0" smtClean="0">
              <a:latin typeface="Cambria" pitchFamily="18" charset="0"/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410200"/>
            <a:ext cx="1219200" cy="125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65771" cy="925286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8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en-US" sz="2200" dirty="0" smtClean="0"/>
              <a:t>&lt; text &gt;</a:t>
            </a:r>
          </a:p>
          <a:p>
            <a:pPr>
              <a:lnSpc>
                <a:spcPts val="2600"/>
              </a:lnSpc>
            </a:pP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356C-CF20-40EC-90B3-15FEDB45E16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6054"/>
            <a:ext cx="83820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4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Cambria" pitchFamily="18" charset="0"/>
              </a:rPr>
              <a:t>Acknowledgments</a:t>
            </a:r>
            <a:endParaRPr lang="en-US" sz="2800" b="1" dirty="0">
              <a:latin typeface="Cambria" pitchFamily="18" charset="0"/>
            </a:endParaRPr>
          </a:p>
          <a:p>
            <a:pPr algn="ctr"/>
            <a:endParaRPr lang="en-US" sz="2800" b="1" dirty="0" smtClean="0">
              <a:latin typeface="Cambria" pitchFamily="18" charset="0"/>
            </a:endParaRPr>
          </a:p>
          <a:p>
            <a:r>
              <a:rPr lang="en-US" sz="2000" dirty="0" smtClean="0">
                <a:latin typeface="Lucida Sans" pitchFamily="34" charset="0"/>
              </a:rPr>
              <a:t>This research was supported in part by grant R24-HD058484  </a:t>
            </a:r>
            <a:r>
              <a:rPr lang="en-US" sz="2000" dirty="0">
                <a:latin typeface="Lucida Sans" pitchFamily="34" charset="0"/>
              </a:rPr>
              <a:t>from the Eunice Kennedy Shriver National Institute of Child Health &amp; Human Development awarded to the Ohio State University </a:t>
            </a:r>
            <a:r>
              <a:rPr lang="en-US" sz="2000" dirty="0" smtClean="0">
                <a:latin typeface="Lucida Sans" pitchFamily="34" charset="0"/>
              </a:rPr>
              <a:t>Institute for Population </a:t>
            </a:r>
            <a:r>
              <a:rPr lang="en-US" sz="2000" dirty="0">
                <a:latin typeface="Lucida Sans" pitchFamily="34" charset="0"/>
              </a:rPr>
              <a:t>Research</a:t>
            </a:r>
            <a:r>
              <a:rPr lang="en-US" sz="2000" dirty="0" smtClean="0">
                <a:latin typeface="Lucida Sans" pitchFamily="34" charset="0"/>
              </a:rPr>
              <a:t>.</a:t>
            </a:r>
          </a:p>
          <a:p>
            <a:endParaRPr lang="en-US" sz="2000" dirty="0">
              <a:latin typeface="Lucida Sans" pitchFamily="34" charset="0"/>
            </a:endParaRPr>
          </a:p>
          <a:p>
            <a:endParaRPr lang="en-US" dirty="0" smtClean="0">
              <a:latin typeface="Lucida Sans" pitchFamily="34" charset="0"/>
            </a:endParaRPr>
          </a:p>
          <a:p>
            <a:endParaRPr lang="en-US" dirty="0">
              <a:latin typeface="Lucida Sans" pitchFamily="34" charset="0"/>
            </a:endParaRPr>
          </a:p>
          <a:p>
            <a:endParaRPr lang="en-US" dirty="0" smtClean="0">
              <a:latin typeface="Lucida Sans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356C-CF20-40EC-90B3-15FEDB45E16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0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6813</TotalTime>
  <Words>60</Words>
  <Application>Microsoft Office PowerPoint</Application>
  <PresentationFormat>On-screen Show (4:3)</PresentationFormat>
  <Paragraphs>17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Custom Design</vt:lpstr>
      <vt:lpstr>Photo Editor Photo</vt:lpstr>
      <vt:lpstr>PowerPoint Presentation</vt:lpstr>
      <vt:lpstr>Background</vt:lpstr>
      <vt:lpstr>PowerPoint Presentation</vt:lpstr>
    </vt:vector>
  </TitlesOfParts>
  <Company>Sociology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tlk</dc:creator>
  <cp:lastModifiedBy>John B. Casterline</cp:lastModifiedBy>
  <cp:revision>1523</cp:revision>
  <dcterms:created xsi:type="dcterms:W3CDTF">2007-03-12T17:32:50Z</dcterms:created>
  <dcterms:modified xsi:type="dcterms:W3CDTF">2013-03-28T12:45:06Z</dcterms:modified>
</cp:coreProperties>
</file>