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67" r:id="rId5"/>
    <p:sldId id="268" r:id="rId6"/>
    <p:sldId id="269" r:id="rId7"/>
    <p:sldId id="264" r:id="rId8"/>
    <p:sldId id="270" r:id="rId9"/>
    <p:sldId id="265" r:id="rId10"/>
    <p:sldId id="262" r:id="rId11"/>
    <p:sldId id="261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SU u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7" autoAdjust="0"/>
    <p:restoredTop sz="94617" autoAdjust="0"/>
  </p:normalViewPr>
  <p:slideViewPr>
    <p:cSldViewPr snapToGrid="0" snapToObjects="1">
      <p:cViewPr varScale="1">
        <p:scale>
          <a:sx n="83" d="100"/>
          <a:sy n="83" d="100"/>
        </p:scale>
        <p:origin x="12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28T12:04:02.499" idx="2">
    <p:pos x="2991" y="3441"/>
    <p:text>Go to slide master view and add unique titles to all slides. They will not be visible, but will be used by screen readers.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28T11:56:17.643" idx="1">
    <p:pos x="10" y="10"/>
    <p:text>add alt text to all graphics including photos, charts, and shapes. Right click the object, choose format shape, then edit the alt text title and description.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6525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 descr="add specific description" title="add specific title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63857"/>
            <a:ext cx="9144000" cy="6094144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ln>
                  <a:noFill/>
                </a:ln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ln>
                  <a:noFill/>
                </a:ln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 descr="add specific descript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 of photo" title="Add specific title of photo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 descr="add specific description 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noFill/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" title="add specific titl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 descr="add specific descripton&#10;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 descr="add specific descript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 descr="add specific description&#10;" title="add specific title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195273"/>
            <a:ext cx="9144000" cy="3741977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0122" y="202050"/>
            <a:ext cx="1887475" cy="183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3999" cy="910167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219379" y="171448"/>
            <a:ext cx="2897558" cy="601620"/>
            <a:chOff x="219379" y="171448"/>
            <a:chExt cx="2897558" cy="60162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038" b="17296"/>
            <a:stretch/>
          </p:blipFill>
          <p:spPr>
            <a:xfrm>
              <a:off x="447675" y="247406"/>
              <a:ext cx="2669262" cy="41535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623" t="17555" r="44133" b="48183"/>
            <a:stretch/>
          </p:blipFill>
          <p:spPr>
            <a:xfrm>
              <a:off x="219379" y="171448"/>
              <a:ext cx="437541" cy="6016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TITLE SLIDE GOES HERE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Optional subhead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136044" y="1828851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marL="0" indent="0" algn="l" defTabSz="457200" rtl="0" eaLnBrk="1" latinLnBrk="0" hangingPunct="1">
              <a:lnSpc>
                <a:spcPts val="3440"/>
              </a:lnSpc>
              <a:spcBef>
                <a:spcPts val="0"/>
              </a:spcBef>
              <a:buFont typeface="Arial"/>
              <a:buNone/>
              <a:defRPr sz="3200" kern="1200">
                <a:solidFill>
                  <a:srgbClr val="BB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2920" indent="0" algn="l" defTabSz="457200" rtl="0" eaLnBrk="1" latinLnBrk="0" hangingPunct="1">
              <a:spcBef>
                <a:spcPts val="350"/>
              </a:spcBef>
              <a:buFont typeface="Arial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slide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937446"/>
            <a:ext cx="3883850" cy="5934064"/>
          </a:xfrm>
        </p:spPr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6604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6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7"/>
          </p:nvPr>
        </p:nvSpPr>
        <p:spPr>
          <a:xfrm>
            <a:off x="4881010" y="5372666"/>
            <a:ext cx="3392206" cy="8695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44698" y="1734523"/>
            <a:ext cx="7200384" cy="36381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>
          <a:ln>
            <a:solidFill>
              <a:srgbClr val="636D6E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baseline="0" dirty="0" smtClean="0">
                <a:solidFill>
                  <a:srgbClr val="636D6E"/>
                </a:solidFill>
              </a:rPr>
              <a:t>- </a:t>
            </a:r>
            <a:r>
              <a:rPr lang="en-US" baseline="0" dirty="0" err="1" smtClean="0">
                <a:solidFill>
                  <a:srgbClr val="636D6E"/>
                </a:solidFill>
              </a:rPr>
              <a:t>FirstandLast</a:t>
            </a:r>
            <a:r>
              <a:rPr lang="en-US" baseline="0" dirty="0" smtClean="0">
                <a:solidFill>
                  <a:srgbClr val="636D6E"/>
                </a:solidFill>
              </a:rPr>
              <a:t> Name</a:t>
            </a:r>
          </a:p>
          <a:p>
            <a:r>
              <a:rPr lang="en-US" sz="1600" baseline="0" dirty="0" smtClean="0">
                <a:solidFill>
                  <a:srgbClr val="636D6E"/>
                </a:solidFill>
              </a:rPr>
              <a:t>Optional title</a:t>
            </a:r>
            <a:endParaRPr lang="en-US" sz="1600" dirty="0" smtClean="0">
              <a:solidFill>
                <a:srgbClr val="636D6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415" y="1734522"/>
            <a:ext cx="7434801" cy="36225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“Notable quote goes here,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yes right here.”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899330" y="1982787"/>
            <a:ext cx="7791391" cy="4244109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ln>
            <a:solidFill>
              <a:srgbClr val="636D6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346</TotalTime>
  <Words>36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OSU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Jacquie Aberegg</dc:creator>
  <cp:keywords/>
  <dc:description/>
  <cp:lastModifiedBy>McKay, Mary A.</cp:lastModifiedBy>
  <cp:revision>30</cp:revision>
  <cp:lastPrinted>2013-08-13T14:25:08Z</cp:lastPrinted>
  <dcterms:created xsi:type="dcterms:W3CDTF">2013-05-24T18:55:25Z</dcterms:created>
  <dcterms:modified xsi:type="dcterms:W3CDTF">2019-03-05T16:28:20Z</dcterms:modified>
  <cp:category/>
</cp:coreProperties>
</file>