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4"/>
  </p:sldMasterIdLst>
  <p:notesMasterIdLst>
    <p:notesMasterId r:id="rId22"/>
  </p:notesMasterIdLst>
  <p:sldIdLst>
    <p:sldId id="262" r:id="rId5"/>
    <p:sldId id="263" r:id="rId6"/>
    <p:sldId id="256" r:id="rId7"/>
    <p:sldId id="264" r:id="rId8"/>
    <p:sldId id="257" r:id="rId9"/>
    <p:sldId id="259" r:id="rId10"/>
    <p:sldId id="258" r:id="rId11"/>
    <p:sldId id="260" r:id="rId12"/>
    <p:sldId id="261" r:id="rId13"/>
    <p:sldId id="265" r:id="rId14"/>
    <p:sldId id="267" r:id="rId15"/>
    <p:sldId id="266" r:id="rId16"/>
    <p:sldId id="268" r:id="rId17"/>
    <p:sldId id="269" r:id="rId18"/>
    <p:sldId id="270" r:id="rId19"/>
    <p:sldId id="271" r:id="rId20"/>
    <p:sldId id="27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A23CED-8F18-2858-2AC7-7FAE1702A656}" v="32" dt="2026-09-08T16:01:05.4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tzinger, Carol" userId="S::bitzinger.1@osu.edu::c8916c8d-ed64-4f7a-8ce3-85a283491f7d" providerId="AD" clId="Web-{262F5722-9352-3484-7ED4-EB38157D62B4}"/>
    <pc:docChg chg="modSld sldOrd">
      <pc:chgData name="Bitzinger, Carol" userId="S::bitzinger.1@osu.edu::c8916c8d-ed64-4f7a-8ce3-85a283491f7d" providerId="AD" clId="Web-{262F5722-9352-3484-7ED4-EB38157D62B4}" dt="2026-09-04T17:00:06.244" v="2115" actId="20577"/>
      <pc:docMkLst>
        <pc:docMk/>
      </pc:docMkLst>
      <pc:sldChg chg="modSp">
        <pc:chgData name="Bitzinger, Carol" userId="S::bitzinger.1@osu.edu::c8916c8d-ed64-4f7a-8ce3-85a283491f7d" providerId="AD" clId="Web-{262F5722-9352-3484-7ED4-EB38157D62B4}" dt="2026-09-04T16:28:32.706" v="1996" actId="20577"/>
        <pc:sldMkLst>
          <pc:docMk/>
          <pc:sldMk cId="4030479725" sldId="259"/>
        </pc:sldMkLst>
        <pc:spChg chg="mod">
          <ac:chgData name="Bitzinger, Carol" userId="S::bitzinger.1@osu.edu::c8916c8d-ed64-4f7a-8ce3-85a283491f7d" providerId="AD" clId="Web-{262F5722-9352-3484-7ED4-EB38157D62B4}" dt="2026-09-04T16:28:32.706" v="1996" actId="20577"/>
          <ac:spMkLst>
            <pc:docMk/>
            <pc:sldMk cId="4030479725" sldId="259"/>
            <ac:spMk id="6" creationId="{34AC8743-D777-B842-737A-AB9136CEEF8E}"/>
          </ac:spMkLst>
        </pc:spChg>
      </pc:sldChg>
      <pc:sldChg chg="ord">
        <pc:chgData name="Bitzinger, Carol" userId="S::bitzinger.1@osu.edu::c8916c8d-ed64-4f7a-8ce3-85a283491f7d" providerId="AD" clId="Web-{262F5722-9352-3484-7ED4-EB38157D62B4}" dt="2026-09-04T16:52:23.262" v="2077"/>
        <pc:sldMkLst>
          <pc:docMk/>
          <pc:sldMk cId="2759802335" sldId="266"/>
        </pc:sldMkLst>
      </pc:sldChg>
      <pc:sldChg chg="modSp">
        <pc:chgData name="Bitzinger, Carol" userId="S::bitzinger.1@osu.edu::c8916c8d-ed64-4f7a-8ce3-85a283491f7d" providerId="AD" clId="Web-{262F5722-9352-3484-7ED4-EB38157D62B4}" dt="2026-09-04T16:38:09.203" v="2050" actId="20577"/>
        <pc:sldMkLst>
          <pc:docMk/>
          <pc:sldMk cId="3980766203" sldId="267"/>
        </pc:sldMkLst>
        <pc:spChg chg="mod">
          <ac:chgData name="Bitzinger, Carol" userId="S::bitzinger.1@osu.edu::c8916c8d-ed64-4f7a-8ce3-85a283491f7d" providerId="AD" clId="Web-{262F5722-9352-3484-7ED4-EB38157D62B4}" dt="2026-09-04T16:38:09.203" v="2050" actId="20577"/>
          <ac:spMkLst>
            <pc:docMk/>
            <pc:sldMk cId="3980766203" sldId="267"/>
            <ac:spMk id="3" creationId="{9632B87D-4B36-F323-8774-C8CB0D8E7B59}"/>
          </ac:spMkLst>
        </pc:spChg>
      </pc:sldChg>
      <pc:sldChg chg="addSp modSp ord">
        <pc:chgData name="Bitzinger, Carol" userId="S::bitzinger.1@osu.edu::c8916c8d-ed64-4f7a-8ce3-85a283491f7d" providerId="AD" clId="Web-{262F5722-9352-3484-7ED4-EB38157D62B4}" dt="2026-09-04T16:52:53.824" v="2082" actId="20577"/>
        <pc:sldMkLst>
          <pc:docMk/>
          <pc:sldMk cId="601866748" sldId="268"/>
        </pc:sldMkLst>
        <pc:spChg chg="mod">
          <ac:chgData name="Bitzinger, Carol" userId="S::bitzinger.1@osu.edu::c8916c8d-ed64-4f7a-8ce3-85a283491f7d" providerId="AD" clId="Web-{262F5722-9352-3484-7ED4-EB38157D62B4}" dt="2026-09-04T16:52:53.824" v="2082" actId="20577"/>
          <ac:spMkLst>
            <pc:docMk/>
            <pc:sldMk cId="601866748" sldId="268"/>
            <ac:spMk id="3" creationId="{C4FDFBCA-2318-F240-2D60-91AFC8DD0C0D}"/>
          </ac:spMkLst>
        </pc:spChg>
        <pc:picChg chg="add mod">
          <ac:chgData name="Bitzinger, Carol" userId="S::bitzinger.1@osu.edu::c8916c8d-ed64-4f7a-8ce3-85a283491f7d" providerId="AD" clId="Web-{262F5722-9352-3484-7ED4-EB38157D62B4}" dt="2026-09-04T15:00:53.910" v="479"/>
          <ac:picMkLst>
            <pc:docMk/>
            <pc:sldMk cId="601866748" sldId="268"/>
            <ac:picMk id="4" creationId="{45BFBF1D-0A7A-5876-58B1-0F1F714AD159}"/>
          </ac:picMkLst>
        </pc:picChg>
      </pc:sldChg>
      <pc:sldChg chg="modSp ord">
        <pc:chgData name="Bitzinger, Carol" userId="S::bitzinger.1@osu.edu::c8916c8d-ed64-4f7a-8ce3-85a283491f7d" providerId="AD" clId="Web-{262F5722-9352-3484-7ED4-EB38157D62B4}" dt="2026-09-04T16:52:48.762" v="2080" actId="20577"/>
        <pc:sldMkLst>
          <pc:docMk/>
          <pc:sldMk cId="2280730685" sldId="269"/>
        </pc:sldMkLst>
        <pc:spChg chg="mod">
          <ac:chgData name="Bitzinger, Carol" userId="S::bitzinger.1@osu.edu::c8916c8d-ed64-4f7a-8ce3-85a283491f7d" providerId="AD" clId="Web-{262F5722-9352-3484-7ED4-EB38157D62B4}" dt="2026-09-04T16:52:48.762" v="2080" actId="20577"/>
          <ac:spMkLst>
            <pc:docMk/>
            <pc:sldMk cId="2280730685" sldId="269"/>
            <ac:spMk id="3" creationId="{25356336-01A0-DB44-87F5-924E12037DA0}"/>
          </ac:spMkLst>
        </pc:spChg>
      </pc:sldChg>
      <pc:sldChg chg="modSp">
        <pc:chgData name="Bitzinger, Carol" userId="S::bitzinger.1@osu.edu::c8916c8d-ed64-4f7a-8ce3-85a283491f7d" providerId="AD" clId="Web-{262F5722-9352-3484-7ED4-EB38157D62B4}" dt="2026-09-04T15:41:13.535" v="1213" actId="20577"/>
        <pc:sldMkLst>
          <pc:docMk/>
          <pc:sldMk cId="2056811600" sldId="270"/>
        </pc:sldMkLst>
        <pc:spChg chg="mod">
          <ac:chgData name="Bitzinger, Carol" userId="S::bitzinger.1@osu.edu::c8916c8d-ed64-4f7a-8ce3-85a283491f7d" providerId="AD" clId="Web-{262F5722-9352-3484-7ED4-EB38157D62B4}" dt="2026-09-04T15:41:13.535" v="1213" actId="20577"/>
          <ac:spMkLst>
            <pc:docMk/>
            <pc:sldMk cId="2056811600" sldId="270"/>
            <ac:spMk id="3" creationId="{ED50101E-1E91-7BB7-E1C7-4C9BF35CF661}"/>
          </ac:spMkLst>
        </pc:spChg>
      </pc:sldChg>
      <pc:sldChg chg="addSp delSp modSp">
        <pc:chgData name="Bitzinger, Carol" userId="S::bitzinger.1@osu.edu::c8916c8d-ed64-4f7a-8ce3-85a283491f7d" providerId="AD" clId="Web-{262F5722-9352-3484-7ED4-EB38157D62B4}" dt="2026-09-04T17:00:06.244" v="2115" actId="20577"/>
        <pc:sldMkLst>
          <pc:docMk/>
          <pc:sldMk cId="2673663249" sldId="271"/>
        </pc:sldMkLst>
        <pc:spChg chg="mod">
          <ac:chgData name="Bitzinger, Carol" userId="S::bitzinger.1@osu.edu::c8916c8d-ed64-4f7a-8ce3-85a283491f7d" providerId="AD" clId="Web-{262F5722-9352-3484-7ED4-EB38157D62B4}" dt="2026-09-04T17:00:06.244" v="2115" actId="20577"/>
          <ac:spMkLst>
            <pc:docMk/>
            <pc:sldMk cId="2673663249" sldId="271"/>
            <ac:spMk id="3" creationId="{7D47159F-0629-D03F-3B47-0C51923FE61C}"/>
          </ac:spMkLst>
        </pc:spChg>
        <pc:spChg chg="add del">
          <ac:chgData name="Bitzinger, Carol" userId="S::bitzinger.1@osu.edu::c8916c8d-ed64-4f7a-8ce3-85a283491f7d" providerId="AD" clId="Web-{262F5722-9352-3484-7ED4-EB38157D62B4}" dt="2026-09-04T16:56:48.979" v="2084"/>
          <ac:spMkLst>
            <pc:docMk/>
            <pc:sldMk cId="2673663249" sldId="271"/>
            <ac:spMk id="4" creationId="{4153DB94-6BE4-EAA4-39B0-CA65AB181FAF}"/>
          </ac:spMkLst>
        </pc:spChg>
        <pc:spChg chg="add del">
          <ac:chgData name="Bitzinger, Carol" userId="S::bitzinger.1@osu.edu::c8916c8d-ed64-4f7a-8ce3-85a283491f7d" providerId="AD" clId="Web-{262F5722-9352-3484-7ED4-EB38157D62B4}" dt="2026-09-04T16:57:26.260" v="2099"/>
          <ac:spMkLst>
            <pc:docMk/>
            <pc:sldMk cId="2673663249" sldId="271"/>
            <ac:spMk id="5" creationId="{C325C155-2851-B262-E170-11986786F3DA}"/>
          </ac:spMkLst>
        </pc:spChg>
      </pc:sldChg>
      <pc:sldChg chg="modSp">
        <pc:chgData name="Bitzinger, Carol" userId="S::bitzinger.1@osu.edu::c8916c8d-ed64-4f7a-8ce3-85a283491f7d" providerId="AD" clId="Web-{262F5722-9352-3484-7ED4-EB38157D62B4}" dt="2026-09-04T15:45:05.014" v="1406" actId="20577"/>
        <pc:sldMkLst>
          <pc:docMk/>
          <pc:sldMk cId="4180636100" sldId="272"/>
        </pc:sldMkLst>
        <pc:spChg chg="mod">
          <ac:chgData name="Bitzinger, Carol" userId="S::bitzinger.1@osu.edu::c8916c8d-ed64-4f7a-8ce3-85a283491f7d" providerId="AD" clId="Web-{262F5722-9352-3484-7ED4-EB38157D62B4}" dt="2026-09-04T15:45:05.014" v="1406" actId="20577"/>
          <ac:spMkLst>
            <pc:docMk/>
            <pc:sldMk cId="4180636100" sldId="272"/>
            <ac:spMk id="3" creationId="{D1B8CDB0-CE50-1378-08E7-43D6D8C03473}"/>
          </ac:spMkLst>
        </pc:spChg>
      </pc:sldChg>
    </pc:docChg>
  </pc:docChgLst>
  <pc:docChgLst>
    <pc:chgData name="Bitzinger, Carol" userId="S::bitzinger.1@osu.edu::c8916c8d-ed64-4f7a-8ce3-85a283491f7d" providerId="AD" clId="Web-{F9A23CED-8F18-2858-2AC7-7FAE1702A656}"/>
    <pc:docChg chg="modSld">
      <pc:chgData name="Bitzinger, Carol" userId="S::bitzinger.1@osu.edu::c8916c8d-ed64-4f7a-8ce3-85a283491f7d" providerId="AD" clId="Web-{F9A23CED-8F18-2858-2AC7-7FAE1702A656}" dt="2026-09-08T16:01:05.432" v="31" actId="14100"/>
      <pc:docMkLst>
        <pc:docMk/>
      </pc:docMkLst>
      <pc:sldChg chg="modSp">
        <pc:chgData name="Bitzinger, Carol" userId="S::bitzinger.1@osu.edu::c8916c8d-ed64-4f7a-8ce3-85a283491f7d" providerId="AD" clId="Web-{F9A23CED-8F18-2858-2AC7-7FAE1702A656}" dt="2026-09-08T15:59:15.026" v="28" actId="20577"/>
        <pc:sldMkLst>
          <pc:docMk/>
          <pc:sldMk cId="2759802335" sldId="266"/>
        </pc:sldMkLst>
        <pc:spChg chg="mod">
          <ac:chgData name="Bitzinger, Carol" userId="S::bitzinger.1@osu.edu::c8916c8d-ed64-4f7a-8ce3-85a283491f7d" providerId="AD" clId="Web-{F9A23CED-8F18-2858-2AC7-7FAE1702A656}" dt="2026-09-08T15:59:15.026" v="28" actId="20577"/>
          <ac:spMkLst>
            <pc:docMk/>
            <pc:sldMk cId="2759802335" sldId="266"/>
            <ac:spMk id="3" creationId="{A3BD58EF-0315-CB79-6FA8-2763284D8174}"/>
          </ac:spMkLst>
        </pc:spChg>
      </pc:sldChg>
      <pc:sldChg chg="modSp">
        <pc:chgData name="Bitzinger, Carol" userId="S::bitzinger.1@osu.edu::c8916c8d-ed64-4f7a-8ce3-85a283491f7d" providerId="AD" clId="Web-{F9A23CED-8F18-2858-2AC7-7FAE1702A656}" dt="2026-09-08T15:51:41.321" v="0" actId="20577"/>
        <pc:sldMkLst>
          <pc:docMk/>
          <pc:sldMk cId="3980766203" sldId="267"/>
        </pc:sldMkLst>
        <pc:spChg chg="mod">
          <ac:chgData name="Bitzinger, Carol" userId="S::bitzinger.1@osu.edu::c8916c8d-ed64-4f7a-8ce3-85a283491f7d" providerId="AD" clId="Web-{F9A23CED-8F18-2858-2AC7-7FAE1702A656}" dt="2026-09-08T15:51:41.321" v="0" actId="20577"/>
          <ac:spMkLst>
            <pc:docMk/>
            <pc:sldMk cId="3980766203" sldId="267"/>
            <ac:spMk id="3" creationId="{9632B87D-4B36-F323-8774-C8CB0D8E7B59}"/>
          </ac:spMkLst>
        </pc:spChg>
      </pc:sldChg>
      <pc:sldChg chg="modSp">
        <pc:chgData name="Bitzinger, Carol" userId="S::bitzinger.1@osu.edu::c8916c8d-ed64-4f7a-8ce3-85a283491f7d" providerId="AD" clId="Web-{F9A23CED-8F18-2858-2AC7-7FAE1702A656}" dt="2026-09-08T16:01:05.432" v="31" actId="14100"/>
        <pc:sldMkLst>
          <pc:docMk/>
          <pc:sldMk cId="601866748" sldId="268"/>
        </pc:sldMkLst>
        <pc:spChg chg="mod">
          <ac:chgData name="Bitzinger, Carol" userId="S::bitzinger.1@osu.edu::c8916c8d-ed64-4f7a-8ce3-85a283491f7d" providerId="AD" clId="Web-{F9A23CED-8F18-2858-2AC7-7FAE1702A656}" dt="2026-09-08T16:00:58.464" v="30" actId="14100"/>
          <ac:spMkLst>
            <pc:docMk/>
            <pc:sldMk cId="601866748" sldId="268"/>
            <ac:spMk id="3" creationId="{C4FDFBCA-2318-F240-2D60-91AFC8DD0C0D}"/>
          </ac:spMkLst>
        </pc:spChg>
        <pc:picChg chg="mod">
          <ac:chgData name="Bitzinger, Carol" userId="S::bitzinger.1@osu.edu::c8916c8d-ed64-4f7a-8ce3-85a283491f7d" providerId="AD" clId="Web-{F9A23CED-8F18-2858-2AC7-7FAE1702A656}" dt="2026-09-08T16:01:05.432" v="31" actId="14100"/>
          <ac:picMkLst>
            <pc:docMk/>
            <pc:sldMk cId="601866748" sldId="268"/>
            <ac:picMk id="4" creationId="{45BFBF1D-0A7A-5876-58B1-0F1F714AD159}"/>
          </ac:picMkLst>
        </pc:picChg>
      </pc:sldChg>
    </pc:docChg>
  </pc:docChgLst>
  <pc:docChgLst>
    <pc:chgData name="Bitzinger, Carol" userId="S::bitzinger.1@osu.edu::c8916c8d-ed64-4f7a-8ce3-85a283491f7d" providerId="AD" clId="Web-{E7017ABC-6740-39D2-8DDF-43F720F56701}"/>
    <pc:docChg chg="addSld modSld sldOrd">
      <pc:chgData name="Bitzinger, Carol" userId="S::bitzinger.1@osu.edu::c8916c8d-ed64-4f7a-8ce3-85a283491f7d" providerId="AD" clId="Web-{E7017ABC-6740-39D2-8DDF-43F720F56701}" dt="2026-09-03T21:35:01.523" v="1471" actId="20577"/>
      <pc:docMkLst>
        <pc:docMk/>
      </pc:docMkLst>
      <pc:sldChg chg="addSp modSp new mod chgLayout">
        <pc:chgData name="Bitzinger, Carol" userId="S::bitzinger.1@osu.edu::c8916c8d-ed64-4f7a-8ce3-85a283491f7d" providerId="AD" clId="Web-{E7017ABC-6740-39D2-8DDF-43F720F56701}" dt="2026-09-03T21:35:01.523" v="1471" actId="20577"/>
        <pc:sldMkLst>
          <pc:docMk/>
          <pc:sldMk cId="2759802335" sldId="266"/>
        </pc:sldMkLst>
        <pc:spChg chg="mod ord">
          <ac:chgData name="Bitzinger, Carol" userId="S::bitzinger.1@osu.edu::c8916c8d-ed64-4f7a-8ce3-85a283491f7d" providerId="AD" clId="Web-{E7017ABC-6740-39D2-8DDF-43F720F56701}" dt="2026-09-03T20:48:57.952" v="32" actId="20577"/>
          <ac:spMkLst>
            <pc:docMk/>
            <pc:sldMk cId="2759802335" sldId="266"/>
            <ac:spMk id="2" creationId="{904673B7-3DBE-0685-4D15-6D10CF7FEC45}"/>
          </ac:spMkLst>
        </pc:spChg>
        <pc:spChg chg="add mod ord">
          <ac:chgData name="Bitzinger, Carol" userId="S::bitzinger.1@osu.edu::c8916c8d-ed64-4f7a-8ce3-85a283491f7d" providerId="AD" clId="Web-{E7017ABC-6740-39D2-8DDF-43F720F56701}" dt="2026-09-03T21:35:01.523" v="1471" actId="20577"/>
          <ac:spMkLst>
            <pc:docMk/>
            <pc:sldMk cId="2759802335" sldId="266"/>
            <ac:spMk id="3" creationId="{A3BD58EF-0315-CB79-6FA8-2763284D8174}"/>
          </ac:spMkLst>
        </pc:spChg>
      </pc:sldChg>
      <pc:sldChg chg="modSp new ord">
        <pc:chgData name="Bitzinger, Carol" userId="S::bitzinger.1@osu.edu::c8916c8d-ed64-4f7a-8ce3-85a283491f7d" providerId="AD" clId="Web-{E7017ABC-6740-39D2-8DDF-43F720F56701}" dt="2026-09-03T21:16:59.504" v="907" actId="20577"/>
        <pc:sldMkLst>
          <pc:docMk/>
          <pc:sldMk cId="3980766203" sldId="267"/>
        </pc:sldMkLst>
        <pc:spChg chg="mod">
          <ac:chgData name="Bitzinger, Carol" userId="S::bitzinger.1@osu.edu::c8916c8d-ed64-4f7a-8ce3-85a283491f7d" providerId="AD" clId="Web-{E7017ABC-6740-39D2-8DDF-43F720F56701}" dt="2026-09-03T20:49:48.157" v="78" actId="20577"/>
          <ac:spMkLst>
            <pc:docMk/>
            <pc:sldMk cId="3980766203" sldId="267"/>
            <ac:spMk id="2" creationId="{3BF481C9-4E18-2001-E2D0-A126AD11B2FE}"/>
          </ac:spMkLst>
        </pc:spChg>
        <pc:spChg chg="mod">
          <ac:chgData name="Bitzinger, Carol" userId="S::bitzinger.1@osu.edu::c8916c8d-ed64-4f7a-8ce3-85a283491f7d" providerId="AD" clId="Web-{E7017ABC-6740-39D2-8DDF-43F720F56701}" dt="2026-09-03T21:16:59.504" v="907" actId="20577"/>
          <ac:spMkLst>
            <pc:docMk/>
            <pc:sldMk cId="3980766203" sldId="267"/>
            <ac:spMk id="3" creationId="{9632B87D-4B36-F323-8774-C8CB0D8E7B59}"/>
          </ac:spMkLst>
        </pc:spChg>
      </pc:sldChg>
      <pc:sldChg chg="modSp new">
        <pc:chgData name="Bitzinger, Carol" userId="S::bitzinger.1@osu.edu::c8916c8d-ed64-4f7a-8ce3-85a283491f7d" providerId="AD" clId="Web-{E7017ABC-6740-39D2-8DDF-43F720F56701}" dt="2026-09-03T20:53:29.913" v="162" actId="20577"/>
        <pc:sldMkLst>
          <pc:docMk/>
          <pc:sldMk cId="601866748" sldId="268"/>
        </pc:sldMkLst>
        <pc:spChg chg="mod">
          <ac:chgData name="Bitzinger, Carol" userId="S::bitzinger.1@osu.edu::c8916c8d-ed64-4f7a-8ce3-85a283491f7d" providerId="AD" clId="Web-{E7017ABC-6740-39D2-8DDF-43F720F56701}" dt="2026-09-03T20:53:29.913" v="162" actId="20577"/>
          <ac:spMkLst>
            <pc:docMk/>
            <pc:sldMk cId="601866748" sldId="268"/>
            <ac:spMk id="2" creationId="{BD20D029-33BC-DC54-26F5-97A062E2F3F7}"/>
          </ac:spMkLst>
        </pc:spChg>
      </pc:sldChg>
      <pc:sldChg chg="modSp new">
        <pc:chgData name="Bitzinger, Carol" userId="S::bitzinger.1@osu.edu::c8916c8d-ed64-4f7a-8ce3-85a283491f7d" providerId="AD" clId="Web-{E7017ABC-6740-39D2-8DDF-43F720F56701}" dt="2026-09-03T20:50:30.455" v="114" actId="20577"/>
        <pc:sldMkLst>
          <pc:docMk/>
          <pc:sldMk cId="2280730685" sldId="269"/>
        </pc:sldMkLst>
        <pc:spChg chg="mod">
          <ac:chgData name="Bitzinger, Carol" userId="S::bitzinger.1@osu.edu::c8916c8d-ed64-4f7a-8ce3-85a283491f7d" providerId="AD" clId="Web-{E7017ABC-6740-39D2-8DDF-43F720F56701}" dt="2026-09-03T20:50:30.455" v="114" actId="20577"/>
          <ac:spMkLst>
            <pc:docMk/>
            <pc:sldMk cId="2280730685" sldId="269"/>
            <ac:spMk id="2" creationId="{41010226-E82B-C165-F183-22979FC341C5}"/>
          </ac:spMkLst>
        </pc:spChg>
      </pc:sldChg>
      <pc:sldChg chg="modSp new">
        <pc:chgData name="Bitzinger, Carol" userId="S::bitzinger.1@osu.edu::c8916c8d-ed64-4f7a-8ce3-85a283491f7d" providerId="AD" clId="Web-{E7017ABC-6740-39D2-8DDF-43F720F56701}" dt="2026-09-03T20:50:42.846" v="120" actId="20577"/>
        <pc:sldMkLst>
          <pc:docMk/>
          <pc:sldMk cId="2056811600" sldId="270"/>
        </pc:sldMkLst>
        <pc:spChg chg="mod">
          <ac:chgData name="Bitzinger, Carol" userId="S::bitzinger.1@osu.edu::c8916c8d-ed64-4f7a-8ce3-85a283491f7d" providerId="AD" clId="Web-{E7017ABC-6740-39D2-8DDF-43F720F56701}" dt="2026-09-03T20:50:42.846" v="120" actId="20577"/>
          <ac:spMkLst>
            <pc:docMk/>
            <pc:sldMk cId="2056811600" sldId="270"/>
            <ac:spMk id="2" creationId="{54B8DC90-620F-2DAC-C805-85A6B49A878C}"/>
          </ac:spMkLst>
        </pc:spChg>
      </pc:sldChg>
      <pc:sldChg chg="modSp new">
        <pc:chgData name="Bitzinger, Carol" userId="S::bitzinger.1@osu.edu::c8916c8d-ed64-4f7a-8ce3-85a283491f7d" providerId="AD" clId="Web-{E7017ABC-6740-39D2-8DDF-43F720F56701}" dt="2026-09-03T20:51:13.300" v="126" actId="20577"/>
        <pc:sldMkLst>
          <pc:docMk/>
          <pc:sldMk cId="2673663249" sldId="271"/>
        </pc:sldMkLst>
        <pc:spChg chg="mod">
          <ac:chgData name="Bitzinger, Carol" userId="S::bitzinger.1@osu.edu::c8916c8d-ed64-4f7a-8ce3-85a283491f7d" providerId="AD" clId="Web-{E7017ABC-6740-39D2-8DDF-43F720F56701}" dt="2026-09-03T20:51:13.300" v="126" actId="20577"/>
          <ac:spMkLst>
            <pc:docMk/>
            <pc:sldMk cId="2673663249" sldId="271"/>
            <ac:spMk id="2" creationId="{06505374-C2C2-A125-79E2-A0BF521D03E9}"/>
          </ac:spMkLst>
        </pc:spChg>
      </pc:sldChg>
      <pc:sldChg chg="modSp new">
        <pc:chgData name="Bitzinger, Carol" userId="S::bitzinger.1@osu.edu::c8916c8d-ed64-4f7a-8ce3-85a283491f7d" providerId="AD" clId="Web-{E7017ABC-6740-39D2-8DDF-43F720F56701}" dt="2026-09-03T21:11:26.010" v="444" actId="20577"/>
        <pc:sldMkLst>
          <pc:docMk/>
          <pc:sldMk cId="4180636100" sldId="272"/>
        </pc:sldMkLst>
        <pc:spChg chg="mod">
          <ac:chgData name="Bitzinger, Carol" userId="S::bitzinger.1@osu.edu::c8916c8d-ed64-4f7a-8ce3-85a283491f7d" providerId="AD" clId="Web-{E7017ABC-6740-39D2-8DDF-43F720F56701}" dt="2026-09-03T21:11:26.010" v="444" actId="20577"/>
          <ac:spMkLst>
            <pc:docMk/>
            <pc:sldMk cId="4180636100" sldId="272"/>
            <ac:spMk id="2" creationId="{7109A05F-8806-D20A-AA8D-C67230EE7CEE}"/>
          </ac:spMkLst>
        </pc:spChg>
      </pc:sldChg>
    </pc:docChg>
  </pc:docChgLst>
  <pc:docChgLst>
    <pc:chgData name="Hayford, Sarah" userId="40c9d79e-7437-4e33-bbde-2d86e9d75482" providerId="ADAL" clId="{C73BB5D0-71E8-4F24-BE9E-7CEEE895C89F}"/>
    <pc:docChg chg="undo custSel addSld modSld sldOrd">
      <pc:chgData name="Hayford, Sarah" userId="40c9d79e-7437-4e33-bbde-2d86e9d75482" providerId="ADAL" clId="{C73BB5D0-71E8-4F24-BE9E-7CEEE895C89F}" dt="2026-09-04T15:49:19.294" v="8460" actId="2711"/>
      <pc:docMkLst>
        <pc:docMk/>
      </pc:docMkLst>
      <pc:sldChg chg="modSp new mod">
        <pc:chgData name="Hayford, Sarah" userId="40c9d79e-7437-4e33-bbde-2d86e9d75482" providerId="ADAL" clId="{C73BB5D0-71E8-4F24-BE9E-7CEEE895C89F}" dt="2026-09-03T18:16:21.589" v="7594" actId="20577"/>
        <pc:sldMkLst>
          <pc:docMk/>
          <pc:sldMk cId="2282237665" sldId="256"/>
        </pc:sldMkLst>
        <pc:spChg chg="mod">
          <ac:chgData name="Hayford, Sarah" userId="40c9d79e-7437-4e33-bbde-2d86e9d75482" providerId="ADAL" clId="{C73BB5D0-71E8-4F24-BE9E-7CEEE895C89F}" dt="2026-09-03T18:16:21.589" v="7594" actId="20577"/>
          <ac:spMkLst>
            <pc:docMk/>
            <pc:sldMk cId="2282237665" sldId="256"/>
            <ac:spMk id="2" creationId="{74029960-0C65-4016-F180-D32FA0A35FC8}"/>
          </ac:spMkLst>
        </pc:spChg>
        <pc:spChg chg="mod">
          <ac:chgData name="Hayford, Sarah" userId="40c9d79e-7437-4e33-bbde-2d86e9d75482" providerId="ADAL" clId="{C73BB5D0-71E8-4F24-BE9E-7CEEE895C89F}" dt="2026-09-03T17:07:56.911" v="5243" actId="404"/>
          <ac:spMkLst>
            <pc:docMk/>
            <pc:sldMk cId="2282237665" sldId="256"/>
            <ac:spMk id="3" creationId="{55A35171-982D-8A9B-1CC4-373ECCD56AEC}"/>
          </ac:spMkLst>
        </pc:spChg>
      </pc:sldChg>
      <pc:sldChg chg="modSp new mod">
        <pc:chgData name="Hayford, Sarah" userId="40c9d79e-7437-4e33-bbde-2d86e9d75482" providerId="ADAL" clId="{C73BB5D0-71E8-4F24-BE9E-7CEEE895C89F}" dt="2026-09-03T17:41:49.764" v="6077" actId="403"/>
        <pc:sldMkLst>
          <pc:docMk/>
          <pc:sldMk cId="3030085075" sldId="257"/>
        </pc:sldMkLst>
        <pc:spChg chg="mod">
          <ac:chgData name="Hayford, Sarah" userId="40c9d79e-7437-4e33-bbde-2d86e9d75482" providerId="ADAL" clId="{C73BB5D0-71E8-4F24-BE9E-7CEEE895C89F}" dt="2026-09-03T16:33:12.453" v="1777" actId="20577"/>
          <ac:spMkLst>
            <pc:docMk/>
            <pc:sldMk cId="3030085075" sldId="257"/>
            <ac:spMk id="2" creationId="{99A4E613-45D0-F548-C23A-E71D858ECDA1}"/>
          </ac:spMkLst>
        </pc:spChg>
        <pc:spChg chg="mod">
          <ac:chgData name="Hayford, Sarah" userId="40c9d79e-7437-4e33-bbde-2d86e9d75482" providerId="ADAL" clId="{C73BB5D0-71E8-4F24-BE9E-7CEEE895C89F}" dt="2026-09-03T17:41:49.764" v="6077" actId="403"/>
          <ac:spMkLst>
            <pc:docMk/>
            <pc:sldMk cId="3030085075" sldId="257"/>
            <ac:spMk id="3" creationId="{C34146C0-6EC0-DDD9-084B-A6421BE2C3C5}"/>
          </ac:spMkLst>
        </pc:spChg>
      </pc:sldChg>
      <pc:sldChg chg="modSp new mod">
        <pc:chgData name="Hayford, Sarah" userId="40c9d79e-7437-4e33-bbde-2d86e9d75482" providerId="ADAL" clId="{C73BB5D0-71E8-4F24-BE9E-7CEEE895C89F}" dt="2026-09-03T18:21:38.363" v="8253" actId="20577"/>
        <pc:sldMkLst>
          <pc:docMk/>
          <pc:sldMk cId="3204573994" sldId="258"/>
        </pc:sldMkLst>
        <pc:spChg chg="mod">
          <ac:chgData name="Hayford, Sarah" userId="40c9d79e-7437-4e33-bbde-2d86e9d75482" providerId="ADAL" clId="{C73BB5D0-71E8-4F24-BE9E-7CEEE895C89F}" dt="2026-09-03T16:33:34.467" v="1814" actId="20577"/>
          <ac:spMkLst>
            <pc:docMk/>
            <pc:sldMk cId="3204573994" sldId="258"/>
            <ac:spMk id="2" creationId="{2982D11A-B997-9506-B2B9-9F433D4E4138}"/>
          </ac:spMkLst>
        </pc:spChg>
        <pc:spChg chg="mod">
          <ac:chgData name="Hayford, Sarah" userId="40c9d79e-7437-4e33-bbde-2d86e9d75482" providerId="ADAL" clId="{C73BB5D0-71E8-4F24-BE9E-7CEEE895C89F}" dt="2026-09-03T18:21:38.363" v="8253" actId="20577"/>
          <ac:spMkLst>
            <pc:docMk/>
            <pc:sldMk cId="3204573994" sldId="258"/>
            <ac:spMk id="3" creationId="{C5231E27-D0F3-6D8B-823E-247C68EAA3FB}"/>
          </ac:spMkLst>
        </pc:spChg>
      </pc:sldChg>
      <pc:sldChg chg="addSp delSp modSp new mod ord modClrScheme chgLayout modNotesTx">
        <pc:chgData name="Hayford, Sarah" userId="40c9d79e-7437-4e33-bbde-2d86e9d75482" providerId="ADAL" clId="{C73BB5D0-71E8-4F24-BE9E-7CEEE895C89F}" dt="2026-09-03T19:44:39.465" v="8402" actId="20577"/>
        <pc:sldMkLst>
          <pc:docMk/>
          <pc:sldMk cId="4030479725" sldId="259"/>
        </pc:sldMkLst>
        <pc:spChg chg="mod ord">
          <ac:chgData name="Hayford, Sarah" userId="40c9d79e-7437-4e33-bbde-2d86e9d75482" providerId="ADAL" clId="{C73BB5D0-71E8-4F24-BE9E-7CEEE895C89F}" dt="2026-09-03T16:35:01.373" v="1930" actId="700"/>
          <ac:spMkLst>
            <pc:docMk/>
            <pc:sldMk cId="4030479725" sldId="259"/>
            <ac:spMk id="2" creationId="{2454A96D-7C8F-91FC-6F54-54798FC414C7}"/>
          </ac:spMkLst>
        </pc:spChg>
        <pc:spChg chg="del mod ord">
          <ac:chgData name="Hayford, Sarah" userId="40c9d79e-7437-4e33-bbde-2d86e9d75482" providerId="ADAL" clId="{C73BB5D0-71E8-4F24-BE9E-7CEEE895C89F}" dt="2026-09-03T16:35:01.373" v="1930" actId="700"/>
          <ac:spMkLst>
            <pc:docMk/>
            <pc:sldMk cId="4030479725" sldId="259"/>
            <ac:spMk id="3" creationId="{5B377974-6C5D-8741-1397-5B45ECA654C0}"/>
          </ac:spMkLst>
        </pc:spChg>
        <pc:spChg chg="add mod ord">
          <ac:chgData name="Hayford, Sarah" userId="40c9d79e-7437-4e33-bbde-2d86e9d75482" providerId="ADAL" clId="{C73BB5D0-71E8-4F24-BE9E-7CEEE895C89F}" dt="2026-09-03T16:35:06.019" v="1947" actId="20577"/>
          <ac:spMkLst>
            <pc:docMk/>
            <pc:sldMk cId="4030479725" sldId="259"/>
            <ac:spMk id="4" creationId="{9F911150-C7FC-2A28-D1CD-E9C2D85DA0C9}"/>
          </ac:spMkLst>
        </pc:spChg>
        <pc:spChg chg="add mod ord">
          <ac:chgData name="Hayford, Sarah" userId="40c9d79e-7437-4e33-bbde-2d86e9d75482" providerId="ADAL" clId="{C73BB5D0-71E8-4F24-BE9E-7CEEE895C89F}" dt="2026-09-03T16:38:03.287" v="2347" actId="20577"/>
          <ac:spMkLst>
            <pc:docMk/>
            <pc:sldMk cId="4030479725" sldId="259"/>
            <ac:spMk id="5" creationId="{5C595DB8-9A1B-A4B3-4D70-08937316F9D0}"/>
          </ac:spMkLst>
        </pc:spChg>
        <pc:spChg chg="add mod ord">
          <ac:chgData name="Hayford, Sarah" userId="40c9d79e-7437-4e33-bbde-2d86e9d75482" providerId="ADAL" clId="{C73BB5D0-71E8-4F24-BE9E-7CEEE895C89F}" dt="2026-09-03T16:44:35.497" v="3618" actId="20577"/>
          <ac:spMkLst>
            <pc:docMk/>
            <pc:sldMk cId="4030479725" sldId="259"/>
            <ac:spMk id="6" creationId="{34AC8743-D777-B842-737A-AB9136CEEF8E}"/>
          </ac:spMkLst>
        </pc:spChg>
        <pc:spChg chg="add mod ord">
          <ac:chgData name="Hayford, Sarah" userId="40c9d79e-7437-4e33-bbde-2d86e9d75482" providerId="ADAL" clId="{C73BB5D0-71E8-4F24-BE9E-7CEEE895C89F}" dt="2026-09-03T17:42:25.014" v="6103" actId="20577"/>
          <ac:spMkLst>
            <pc:docMk/>
            <pc:sldMk cId="4030479725" sldId="259"/>
            <ac:spMk id="7" creationId="{68BBA212-B5F8-20DF-1473-4B25B41EE267}"/>
          </ac:spMkLst>
        </pc:spChg>
      </pc:sldChg>
      <pc:sldChg chg="modSp new mod">
        <pc:chgData name="Hayford, Sarah" userId="40c9d79e-7437-4e33-bbde-2d86e9d75482" providerId="ADAL" clId="{C73BB5D0-71E8-4F24-BE9E-7CEEE895C89F}" dt="2026-09-03T18:23:09.892" v="8254" actId="403"/>
        <pc:sldMkLst>
          <pc:docMk/>
          <pc:sldMk cId="1113476520" sldId="260"/>
        </pc:sldMkLst>
        <pc:spChg chg="mod">
          <ac:chgData name="Hayford, Sarah" userId="40c9d79e-7437-4e33-bbde-2d86e9d75482" providerId="ADAL" clId="{C73BB5D0-71E8-4F24-BE9E-7CEEE895C89F}" dt="2026-09-03T17:02:47.730" v="5137" actId="20577"/>
          <ac:spMkLst>
            <pc:docMk/>
            <pc:sldMk cId="1113476520" sldId="260"/>
            <ac:spMk id="2" creationId="{30555C45-F5D5-E904-5232-F4B531111CEE}"/>
          </ac:spMkLst>
        </pc:spChg>
        <pc:spChg chg="mod">
          <ac:chgData name="Hayford, Sarah" userId="40c9d79e-7437-4e33-bbde-2d86e9d75482" providerId="ADAL" clId="{C73BB5D0-71E8-4F24-BE9E-7CEEE895C89F}" dt="2026-09-03T18:23:09.892" v="8254" actId="403"/>
          <ac:spMkLst>
            <pc:docMk/>
            <pc:sldMk cId="1113476520" sldId="260"/>
            <ac:spMk id="3" creationId="{4A6106C7-7F47-B2D1-DA08-9A56A33EA2A8}"/>
          </ac:spMkLst>
        </pc:spChg>
      </pc:sldChg>
      <pc:sldChg chg="modSp new mod">
        <pc:chgData name="Hayford, Sarah" userId="40c9d79e-7437-4e33-bbde-2d86e9d75482" providerId="ADAL" clId="{C73BB5D0-71E8-4F24-BE9E-7CEEE895C89F}" dt="2026-09-03T18:15:41.091" v="7573" actId="20577"/>
        <pc:sldMkLst>
          <pc:docMk/>
          <pc:sldMk cId="2337791255" sldId="261"/>
        </pc:sldMkLst>
        <pc:spChg chg="mod">
          <ac:chgData name="Hayford, Sarah" userId="40c9d79e-7437-4e33-bbde-2d86e9d75482" providerId="ADAL" clId="{C73BB5D0-71E8-4F24-BE9E-7CEEE895C89F}" dt="2026-09-03T18:15:41.091" v="7573" actId="20577"/>
          <ac:spMkLst>
            <pc:docMk/>
            <pc:sldMk cId="2337791255" sldId="261"/>
            <ac:spMk id="2" creationId="{898B7781-9718-C622-B846-DB304B1D9EC1}"/>
          </ac:spMkLst>
        </pc:spChg>
        <pc:spChg chg="mod">
          <ac:chgData name="Hayford, Sarah" userId="40c9d79e-7437-4e33-bbde-2d86e9d75482" providerId="ADAL" clId="{C73BB5D0-71E8-4F24-BE9E-7CEEE895C89F}" dt="2026-09-03T17:48:26.384" v="6107" actId="403"/>
          <ac:spMkLst>
            <pc:docMk/>
            <pc:sldMk cId="2337791255" sldId="261"/>
            <ac:spMk id="3" creationId="{D908DC8C-2E8B-98A7-8C67-3B8F165B48D4}"/>
          </ac:spMkLst>
        </pc:spChg>
      </pc:sldChg>
      <pc:sldChg chg="addSp delSp modSp new mod modClrScheme chgLayout">
        <pc:chgData name="Hayford, Sarah" userId="40c9d79e-7437-4e33-bbde-2d86e9d75482" providerId="ADAL" clId="{C73BB5D0-71E8-4F24-BE9E-7CEEE895C89F}" dt="2026-09-03T18:18:03.172" v="7908" actId="20577"/>
        <pc:sldMkLst>
          <pc:docMk/>
          <pc:sldMk cId="1690675389" sldId="262"/>
        </pc:sldMkLst>
        <pc:spChg chg="mod ord">
          <ac:chgData name="Hayford, Sarah" userId="40c9d79e-7437-4e33-bbde-2d86e9d75482" providerId="ADAL" clId="{C73BB5D0-71E8-4F24-BE9E-7CEEE895C89F}" dt="2026-09-03T18:17:10.132" v="7701" actId="700"/>
          <ac:spMkLst>
            <pc:docMk/>
            <pc:sldMk cId="1690675389" sldId="262"/>
            <ac:spMk id="2" creationId="{823E35F0-46B0-D532-6F9F-F73F21E3AA45}"/>
          </ac:spMkLst>
        </pc:spChg>
        <pc:spChg chg="del mod ord">
          <ac:chgData name="Hayford, Sarah" userId="40c9d79e-7437-4e33-bbde-2d86e9d75482" providerId="ADAL" clId="{C73BB5D0-71E8-4F24-BE9E-7CEEE895C89F}" dt="2026-09-03T18:17:10.132" v="7701" actId="700"/>
          <ac:spMkLst>
            <pc:docMk/>
            <pc:sldMk cId="1690675389" sldId="262"/>
            <ac:spMk id="3" creationId="{581FE382-B1EE-768B-E53D-8996784FACE2}"/>
          </ac:spMkLst>
        </pc:spChg>
        <pc:spChg chg="del">
          <ac:chgData name="Hayford, Sarah" userId="40c9d79e-7437-4e33-bbde-2d86e9d75482" providerId="ADAL" clId="{C73BB5D0-71E8-4F24-BE9E-7CEEE895C89F}" dt="2026-09-03T18:17:10.132" v="7701" actId="700"/>
          <ac:spMkLst>
            <pc:docMk/>
            <pc:sldMk cId="1690675389" sldId="262"/>
            <ac:spMk id="4" creationId="{C2CEAD6A-DFEB-C6E2-A688-F9386EE4C6B8}"/>
          </ac:spMkLst>
        </pc:spChg>
        <pc:spChg chg="add mod ord">
          <ac:chgData name="Hayford, Sarah" userId="40c9d79e-7437-4e33-bbde-2d86e9d75482" providerId="ADAL" clId="{C73BB5D0-71E8-4F24-BE9E-7CEEE895C89F}" dt="2026-09-03T18:18:03.172" v="7908" actId="20577"/>
          <ac:spMkLst>
            <pc:docMk/>
            <pc:sldMk cId="1690675389" sldId="262"/>
            <ac:spMk id="5" creationId="{FE2142AC-ED7F-32B2-23C1-62FF480C3CF7}"/>
          </ac:spMkLst>
        </pc:spChg>
      </pc:sldChg>
      <pc:sldChg chg="addSp delSp modSp new mod modClrScheme chgLayout">
        <pc:chgData name="Hayford, Sarah" userId="40c9d79e-7437-4e33-bbde-2d86e9d75482" providerId="ADAL" clId="{C73BB5D0-71E8-4F24-BE9E-7CEEE895C89F}" dt="2026-09-03T18:19:25.333" v="8017" actId="20577"/>
        <pc:sldMkLst>
          <pc:docMk/>
          <pc:sldMk cId="1773163999" sldId="263"/>
        </pc:sldMkLst>
        <pc:spChg chg="del mod ord">
          <ac:chgData name="Hayford, Sarah" userId="40c9d79e-7437-4e33-bbde-2d86e9d75482" providerId="ADAL" clId="{C73BB5D0-71E8-4F24-BE9E-7CEEE895C89F}" dt="2026-09-03T18:18:28.390" v="7910" actId="700"/>
          <ac:spMkLst>
            <pc:docMk/>
            <pc:sldMk cId="1773163999" sldId="263"/>
            <ac:spMk id="2" creationId="{6A2C48CB-0F28-3E0C-2826-B82E5A64041E}"/>
          </ac:spMkLst>
        </pc:spChg>
        <pc:spChg chg="del mod ord">
          <ac:chgData name="Hayford, Sarah" userId="40c9d79e-7437-4e33-bbde-2d86e9d75482" providerId="ADAL" clId="{C73BB5D0-71E8-4F24-BE9E-7CEEE895C89F}" dt="2026-09-03T18:18:28.390" v="7910" actId="700"/>
          <ac:spMkLst>
            <pc:docMk/>
            <pc:sldMk cId="1773163999" sldId="263"/>
            <ac:spMk id="3" creationId="{89A4716B-2D34-88CA-CA7E-A6884A28B7D8}"/>
          </ac:spMkLst>
        </pc:spChg>
        <pc:spChg chg="add del mod ord">
          <ac:chgData name="Hayford, Sarah" userId="40c9d79e-7437-4e33-bbde-2d86e9d75482" providerId="ADAL" clId="{C73BB5D0-71E8-4F24-BE9E-7CEEE895C89F}" dt="2026-09-03T18:18:48.548" v="7911" actId="700"/>
          <ac:spMkLst>
            <pc:docMk/>
            <pc:sldMk cId="1773163999" sldId="263"/>
            <ac:spMk id="4" creationId="{A501687C-AF36-AF0B-0729-E369C2FB65F1}"/>
          </ac:spMkLst>
        </pc:spChg>
        <pc:spChg chg="add del mod ord">
          <ac:chgData name="Hayford, Sarah" userId="40c9d79e-7437-4e33-bbde-2d86e9d75482" providerId="ADAL" clId="{C73BB5D0-71E8-4F24-BE9E-7CEEE895C89F}" dt="2026-09-03T18:18:48.548" v="7911" actId="700"/>
          <ac:spMkLst>
            <pc:docMk/>
            <pc:sldMk cId="1773163999" sldId="263"/>
            <ac:spMk id="5" creationId="{966ABF7A-4A25-6A58-8429-0863AF40B5ED}"/>
          </ac:spMkLst>
        </pc:spChg>
        <pc:spChg chg="add mod ord">
          <ac:chgData name="Hayford, Sarah" userId="40c9d79e-7437-4e33-bbde-2d86e9d75482" providerId="ADAL" clId="{C73BB5D0-71E8-4F24-BE9E-7CEEE895C89F}" dt="2026-09-03T18:19:01.154" v="7940" actId="20577"/>
          <ac:spMkLst>
            <pc:docMk/>
            <pc:sldMk cId="1773163999" sldId="263"/>
            <ac:spMk id="6" creationId="{AF7A78DC-2C18-83CC-754D-7292911B305F}"/>
          </ac:spMkLst>
        </pc:spChg>
        <pc:spChg chg="add mod ord">
          <ac:chgData name="Hayford, Sarah" userId="40c9d79e-7437-4e33-bbde-2d86e9d75482" providerId="ADAL" clId="{C73BB5D0-71E8-4F24-BE9E-7CEEE895C89F}" dt="2026-09-03T18:19:25.333" v="8017" actId="20577"/>
          <ac:spMkLst>
            <pc:docMk/>
            <pc:sldMk cId="1773163999" sldId="263"/>
            <ac:spMk id="7" creationId="{C24DD742-D2CA-6447-12D7-D47D47C6CA30}"/>
          </ac:spMkLst>
        </pc:spChg>
      </pc:sldChg>
      <pc:sldChg chg="addSp delSp modSp new mod chgLayout">
        <pc:chgData name="Hayford, Sarah" userId="40c9d79e-7437-4e33-bbde-2d86e9d75482" providerId="ADAL" clId="{C73BB5D0-71E8-4F24-BE9E-7CEEE895C89F}" dt="2026-09-03T18:19:51.298" v="8047" actId="20577"/>
        <pc:sldMkLst>
          <pc:docMk/>
          <pc:sldMk cId="2783435533" sldId="264"/>
        </pc:sldMkLst>
        <pc:spChg chg="del mod ord">
          <ac:chgData name="Hayford, Sarah" userId="40c9d79e-7437-4e33-bbde-2d86e9d75482" providerId="ADAL" clId="{C73BB5D0-71E8-4F24-BE9E-7CEEE895C89F}" dt="2026-09-03T18:19:46.391" v="8019" actId="700"/>
          <ac:spMkLst>
            <pc:docMk/>
            <pc:sldMk cId="2783435533" sldId="264"/>
            <ac:spMk id="2" creationId="{EBA7113C-F84C-B549-B7AF-155894D8FB96}"/>
          </ac:spMkLst>
        </pc:spChg>
        <pc:spChg chg="del">
          <ac:chgData name="Hayford, Sarah" userId="40c9d79e-7437-4e33-bbde-2d86e9d75482" providerId="ADAL" clId="{C73BB5D0-71E8-4F24-BE9E-7CEEE895C89F}" dt="2026-09-03T18:19:46.391" v="8019" actId="700"/>
          <ac:spMkLst>
            <pc:docMk/>
            <pc:sldMk cId="2783435533" sldId="264"/>
            <ac:spMk id="3" creationId="{61213AED-D283-70BC-D899-53B6A8779792}"/>
          </ac:spMkLst>
        </pc:spChg>
        <pc:spChg chg="add mod ord">
          <ac:chgData name="Hayford, Sarah" userId="40c9d79e-7437-4e33-bbde-2d86e9d75482" providerId="ADAL" clId="{C73BB5D0-71E8-4F24-BE9E-7CEEE895C89F}" dt="2026-09-03T18:19:51.298" v="8047" actId="20577"/>
          <ac:spMkLst>
            <pc:docMk/>
            <pc:sldMk cId="2783435533" sldId="264"/>
            <ac:spMk id="4" creationId="{93EC05AF-A1DF-FF7A-CFA2-1F37478FF170}"/>
          </ac:spMkLst>
        </pc:spChg>
      </pc:sldChg>
      <pc:sldChg chg="addSp delSp modSp new mod chgLayout">
        <pc:chgData name="Hayford, Sarah" userId="40c9d79e-7437-4e33-bbde-2d86e9d75482" providerId="ADAL" clId="{C73BB5D0-71E8-4F24-BE9E-7CEEE895C89F}" dt="2026-09-03T18:23:48.059" v="8278" actId="20577"/>
        <pc:sldMkLst>
          <pc:docMk/>
          <pc:sldMk cId="3889808323" sldId="265"/>
        </pc:sldMkLst>
        <pc:spChg chg="del mod ord">
          <ac:chgData name="Hayford, Sarah" userId="40c9d79e-7437-4e33-bbde-2d86e9d75482" providerId="ADAL" clId="{C73BB5D0-71E8-4F24-BE9E-7CEEE895C89F}" dt="2026-09-03T18:23:34.547" v="8256" actId="700"/>
          <ac:spMkLst>
            <pc:docMk/>
            <pc:sldMk cId="3889808323" sldId="265"/>
            <ac:spMk id="2" creationId="{DD892439-B11A-3E61-1467-871E60096822}"/>
          </ac:spMkLst>
        </pc:spChg>
        <pc:spChg chg="del">
          <ac:chgData name="Hayford, Sarah" userId="40c9d79e-7437-4e33-bbde-2d86e9d75482" providerId="ADAL" clId="{C73BB5D0-71E8-4F24-BE9E-7CEEE895C89F}" dt="2026-09-03T18:23:34.547" v="8256" actId="700"/>
          <ac:spMkLst>
            <pc:docMk/>
            <pc:sldMk cId="3889808323" sldId="265"/>
            <ac:spMk id="3" creationId="{B0346839-2B49-6506-3256-5AAF2380B099}"/>
          </ac:spMkLst>
        </pc:spChg>
        <pc:spChg chg="add mod ord">
          <ac:chgData name="Hayford, Sarah" userId="40c9d79e-7437-4e33-bbde-2d86e9d75482" providerId="ADAL" clId="{C73BB5D0-71E8-4F24-BE9E-7CEEE895C89F}" dt="2026-09-03T18:23:48.059" v="8278" actId="20577"/>
          <ac:spMkLst>
            <pc:docMk/>
            <pc:sldMk cId="3889808323" sldId="265"/>
            <ac:spMk id="4" creationId="{EFF2B132-8EF1-5CC4-2AC7-09188192C5B0}"/>
          </ac:spMkLst>
        </pc:spChg>
      </pc:sldChg>
      <pc:sldChg chg="modSp mod">
        <pc:chgData name="Hayford, Sarah" userId="40c9d79e-7437-4e33-bbde-2d86e9d75482" providerId="ADAL" clId="{C73BB5D0-71E8-4F24-BE9E-7CEEE895C89F}" dt="2026-09-04T15:48:31.070" v="8458" actId="313"/>
        <pc:sldMkLst>
          <pc:docMk/>
          <pc:sldMk cId="2759802335" sldId="266"/>
        </pc:sldMkLst>
        <pc:spChg chg="mod">
          <ac:chgData name="Hayford, Sarah" userId="40c9d79e-7437-4e33-bbde-2d86e9d75482" providerId="ADAL" clId="{C73BB5D0-71E8-4F24-BE9E-7CEEE895C89F}" dt="2026-09-04T15:48:31.070" v="8458" actId="313"/>
          <ac:spMkLst>
            <pc:docMk/>
            <pc:sldMk cId="2759802335" sldId="266"/>
            <ac:spMk id="3" creationId="{A3BD58EF-0315-CB79-6FA8-2763284D8174}"/>
          </ac:spMkLst>
        </pc:spChg>
      </pc:sldChg>
      <pc:sldChg chg="modSp mod">
        <pc:chgData name="Hayford, Sarah" userId="40c9d79e-7437-4e33-bbde-2d86e9d75482" providerId="ADAL" clId="{C73BB5D0-71E8-4F24-BE9E-7CEEE895C89F}" dt="2026-09-04T15:48:06.774" v="8455" actId="255"/>
        <pc:sldMkLst>
          <pc:docMk/>
          <pc:sldMk cId="3980766203" sldId="267"/>
        </pc:sldMkLst>
        <pc:spChg chg="mod">
          <ac:chgData name="Hayford, Sarah" userId="40c9d79e-7437-4e33-bbde-2d86e9d75482" providerId="ADAL" clId="{C73BB5D0-71E8-4F24-BE9E-7CEEE895C89F}" dt="2026-09-04T15:48:06.774" v="8455" actId="255"/>
          <ac:spMkLst>
            <pc:docMk/>
            <pc:sldMk cId="3980766203" sldId="267"/>
            <ac:spMk id="3" creationId="{9632B87D-4B36-F323-8774-C8CB0D8E7B59}"/>
          </ac:spMkLst>
        </pc:spChg>
      </pc:sldChg>
      <pc:sldChg chg="modSp mod">
        <pc:chgData name="Hayford, Sarah" userId="40c9d79e-7437-4e33-bbde-2d86e9d75482" providerId="ADAL" clId="{C73BB5D0-71E8-4F24-BE9E-7CEEE895C89F}" dt="2026-09-04T15:49:19.294" v="8460" actId="2711"/>
        <pc:sldMkLst>
          <pc:docMk/>
          <pc:sldMk cId="2056811600" sldId="270"/>
        </pc:sldMkLst>
        <pc:spChg chg="mod">
          <ac:chgData name="Hayford, Sarah" userId="40c9d79e-7437-4e33-bbde-2d86e9d75482" providerId="ADAL" clId="{C73BB5D0-71E8-4F24-BE9E-7CEEE895C89F}" dt="2026-09-04T15:49:19.294" v="8460" actId="2711"/>
          <ac:spMkLst>
            <pc:docMk/>
            <pc:sldMk cId="2056811600" sldId="270"/>
            <ac:spMk id="3" creationId="{ED50101E-1E91-7BB7-E1C7-4C9BF35CF661}"/>
          </ac:spMkLst>
        </pc:spChg>
      </pc:sldChg>
      <pc:sldChg chg="modSp mod">
        <pc:chgData name="Hayford, Sarah" userId="40c9d79e-7437-4e33-bbde-2d86e9d75482" providerId="ADAL" clId="{C73BB5D0-71E8-4F24-BE9E-7CEEE895C89F}" dt="2026-09-04T15:47:47.060" v="8444" actId="313"/>
        <pc:sldMkLst>
          <pc:docMk/>
          <pc:sldMk cId="4180636100" sldId="272"/>
        </pc:sldMkLst>
        <pc:spChg chg="mod">
          <ac:chgData name="Hayford, Sarah" userId="40c9d79e-7437-4e33-bbde-2d86e9d75482" providerId="ADAL" clId="{C73BB5D0-71E8-4F24-BE9E-7CEEE895C89F}" dt="2026-09-04T15:47:47.060" v="8444" actId="313"/>
          <ac:spMkLst>
            <pc:docMk/>
            <pc:sldMk cId="4180636100" sldId="272"/>
            <ac:spMk id="3" creationId="{D1B8CDB0-CE50-1378-08E7-43D6D8C03473}"/>
          </ac:spMkLst>
        </pc:spChg>
      </pc:sldChg>
    </pc:docChg>
  </pc:docChgLst>
  <pc:docChgLst>
    <pc:chgData name="Hayford, Sarah" userId="40c9d79e-7437-4e33-bbde-2d86e9d75482" providerId="ADAL" clId="{A088FB73-B874-4861-AD8F-B7F9F15FFDEA}"/>
    <pc:docChg chg="custSel modSld">
      <pc:chgData name="Hayford, Sarah" userId="40c9d79e-7437-4e33-bbde-2d86e9d75482" providerId="ADAL" clId="{A088FB73-B874-4861-AD8F-B7F9F15FFDEA}" dt="2026-09-03T22:49:20.076" v="98" actId="20577"/>
      <pc:docMkLst>
        <pc:docMk/>
      </pc:docMkLst>
      <pc:sldChg chg="modSp mod">
        <pc:chgData name="Hayford, Sarah" userId="40c9d79e-7437-4e33-bbde-2d86e9d75482" providerId="ADAL" clId="{A088FB73-B874-4861-AD8F-B7F9F15FFDEA}" dt="2026-09-03T22:49:20.076" v="98" actId="20577"/>
        <pc:sldMkLst>
          <pc:docMk/>
          <pc:sldMk cId="3204573994" sldId="258"/>
        </pc:sldMkLst>
        <pc:spChg chg="mod">
          <ac:chgData name="Hayford, Sarah" userId="40c9d79e-7437-4e33-bbde-2d86e9d75482" providerId="ADAL" clId="{A088FB73-B874-4861-AD8F-B7F9F15FFDEA}" dt="2026-09-03T22:49:20.076" v="98" actId="20577"/>
          <ac:spMkLst>
            <pc:docMk/>
            <pc:sldMk cId="3204573994" sldId="258"/>
            <ac:spMk id="3" creationId="{C5231E27-D0F3-6D8B-823E-247C68EAA3F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71A8C3-C08B-49D7-9800-58836A534866}" type="datetimeFigureOut">
              <a:rPr lang="en-US" smtClean="0"/>
              <a:t>9/8/2026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4E9BEA-F8C3-43B7-A28B-35A87CF8894A}" type="slidenum">
              <a:rPr lang="en-US" smtClean="0"/>
              <a:t>‹#›</a:t>
            </a:fld>
            <a:endParaRPr lang="en-US"/>
          </a:p>
        </p:txBody>
      </p:sp>
    </p:spTree>
    <p:extLst>
      <p:ext uri="{BB962C8B-B14F-4D97-AF65-F5344CB8AC3E}">
        <p14:creationId xmlns:p14="http://schemas.microsoft.com/office/powerpoint/2010/main" val="18934586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 what hasn’t changed: review panels are still made up of scientists &amp; written review criteria are still the same. </a:t>
            </a:r>
          </a:p>
        </p:txBody>
      </p:sp>
      <p:sp>
        <p:nvSpPr>
          <p:cNvPr id="4" name="Slide Number Placeholder 3"/>
          <p:cNvSpPr>
            <a:spLocks noGrp="1"/>
          </p:cNvSpPr>
          <p:nvPr>
            <p:ph type="sldNum" sz="quarter" idx="5"/>
          </p:nvPr>
        </p:nvSpPr>
        <p:spPr/>
        <p:txBody>
          <a:bodyPr/>
          <a:lstStyle/>
          <a:p>
            <a:fld id="{7B4E9BEA-F8C3-43B7-A28B-35A87CF8894A}" type="slidenum">
              <a:rPr lang="en-US" smtClean="0"/>
              <a:t>6</a:t>
            </a:fld>
            <a:endParaRPr lang="en-US"/>
          </a:p>
        </p:txBody>
      </p:sp>
    </p:spTree>
    <p:extLst>
      <p:ext uri="{BB962C8B-B14F-4D97-AF65-F5344CB8AC3E}">
        <p14:creationId xmlns:p14="http://schemas.microsoft.com/office/powerpoint/2010/main" val="3045664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6642" y="97104"/>
            <a:ext cx="4134357" cy="3331896"/>
          </a:xfrm>
        </p:spPr>
        <p:txBody>
          <a:bodyPr vert="horz" lIns="91440" tIns="45720" rIns="91440" bIns="45720" rtlCol="0" anchor="t">
            <a:normAutofit/>
          </a:bodyPr>
          <a:lstStyle>
            <a:lvl1pPr>
              <a:defRPr lang="en-US" sz="44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492488"/>
            <a:ext cx="3349751" cy="1411356"/>
          </a:xfrm>
        </p:spPr>
        <p:txBody>
          <a:bodyPr vert="horz" lIns="91440" tIns="45720" rIns="91440" bIns="45720" rtlCol="0" anchor="b">
            <a:normAutofit/>
          </a:bodyPr>
          <a:lstStyle>
            <a:lvl1pPr marL="0" indent="0">
              <a:buNone/>
              <a:defRPr lang="en-US" sz="1600" dirty="0"/>
            </a:lvl1pPr>
          </a:lstStyle>
          <a:p>
            <a:pPr lvl="0"/>
            <a:r>
              <a:rPr lang="en-US"/>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4373880" y="0"/>
            <a:ext cx="7818120" cy="6858000"/>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56644" y="6338703"/>
            <a:ext cx="2196699" cy="365125"/>
          </a:xfrm>
        </p:spPr>
        <p:txBody>
          <a:bodyPr/>
          <a:lstStyle/>
          <a:p>
            <a:endParaRPr lang="en-US"/>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2383669" y="6338703"/>
            <a:ext cx="1392578" cy="365125"/>
          </a:xfrm>
        </p:spPr>
        <p:txBody>
          <a:bodyPr/>
          <a:lstStyle/>
          <a:p>
            <a:fld id="{2ABAD28B-DD56-4B56-883A-96608C765E28}" type="datetimeFigureOut">
              <a:rPr lang="en-US" smtClean="0"/>
              <a:pPr/>
              <a:t>9/8/2026</a:t>
            </a:fld>
            <a:endParaRPr lang="en-US"/>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3776247" y="6342301"/>
            <a:ext cx="429207" cy="365125"/>
          </a:xfrm>
        </p:spPr>
        <p:txBody>
          <a:bodyPr/>
          <a:lstStyle/>
          <a:p>
            <a:fld id="{13BED73C-57C6-47D6-9B02-3D788E10FEE9}" type="slidenum">
              <a:rPr lang="en-US" smtClean="0"/>
              <a:t>‹#›</a:t>
            </a:fld>
            <a:endParaRPr lang="en-US"/>
          </a:p>
        </p:txBody>
      </p:sp>
    </p:spTree>
    <p:extLst>
      <p:ext uri="{BB962C8B-B14F-4D97-AF65-F5344CB8AC3E}">
        <p14:creationId xmlns:p14="http://schemas.microsoft.com/office/powerpoint/2010/main" val="3660224491"/>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156011" y="612648"/>
            <a:ext cx="6426389" cy="1143000"/>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14" name="Picture Placeholder 13">
            <a:extLst>
              <a:ext uri="{FF2B5EF4-FFF2-40B4-BE49-F238E27FC236}">
                <a16:creationId xmlns:a16="http://schemas.microsoft.com/office/drawing/2014/main" id="{0F6718FE-EF5C-5023-A98D-91BFEF2C0337}"/>
              </a:ext>
            </a:extLst>
          </p:cNvPr>
          <p:cNvSpPr>
            <a:spLocks noGrp="1"/>
          </p:cNvSpPr>
          <p:nvPr>
            <p:ph type="pic" sz="quarter" idx="13" hasCustomPrompt="1"/>
          </p:nvPr>
        </p:nvSpPr>
        <p:spPr>
          <a:xfrm>
            <a:off x="0" y="1"/>
            <a:ext cx="4560454" cy="6858000"/>
          </a:xfrm>
          <a:custGeom>
            <a:avLst/>
            <a:gdLst>
              <a:gd name="connsiteX0" fmla="*/ 0 w 4560454"/>
              <a:gd name="connsiteY0" fmla="*/ 0 h 6858000"/>
              <a:gd name="connsiteX1" fmla="*/ 4560454 w 4560454"/>
              <a:gd name="connsiteY1" fmla="*/ 0 h 6858000"/>
              <a:gd name="connsiteX2" fmla="*/ 4560454 w 4560454"/>
              <a:gd name="connsiteY2" fmla="*/ 6858000 h 6858000"/>
              <a:gd name="connsiteX3" fmla="*/ 0 w 45604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0454" h="6858000">
                <a:moveTo>
                  <a:pt x="0" y="0"/>
                </a:moveTo>
                <a:lnTo>
                  <a:pt x="4560454" y="0"/>
                </a:lnTo>
                <a:lnTo>
                  <a:pt x="4560454"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157368" y="1978488"/>
            <a:ext cx="6418935" cy="42855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a:xfrm>
            <a:off x="5156010" y="6343955"/>
            <a:ext cx="3364903" cy="365125"/>
          </a:xfrm>
        </p:spPr>
        <p:txBody>
          <a:bodyPr/>
          <a:lstStyle/>
          <a:p>
            <a:endParaRPr lang="en-US"/>
          </a:p>
        </p:txBody>
      </p:sp>
      <p:sp>
        <p:nvSpPr>
          <p:cNvPr id="4" name="Date Placeholder 3">
            <a:extLst>
              <a:ext uri="{FF2B5EF4-FFF2-40B4-BE49-F238E27FC236}">
                <a16:creationId xmlns:a16="http://schemas.microsoft.com/office/drawing/2014/main" id="{1E742B5C-5438-96A4-4A2A-AE939906F8A4}"/>
              </a:ext>
            </a:extLst>
          </p:cNvPr>
          <p:cNvSpPr>
            <a:spLocks noGrp="1"/>
          </p:cNvSpPr>
          <p:nvPr>
            <p:ph type="dt" sz="half" idx="15"/>
          </p:nvPr>
        </p:nvSpPr>
        <p:spPr>
          <a:xfrm>
            <a:off x="9030713" y="6343955"/>
            <a:ext cx="2060808" cy="365125"/>
          </a:xfrm>
        </p:spPr>
        <p:txBody>
          <a:bodyPr/>
          <a:lstStyle/>
          <a:p>
            <a:fld id="{79C483D2-DEBD-49EC-BFF8-56CD90B4A95D}" type="datetimeFigureOut">
              <a:rPr lang="en-US" smtClean="0"/>
              <a:t>9/8/2026</a:t>
            </a:fld>
            <a:endParaRPr lang="en-US"/>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a:xfrm>
            <a:off x="11147096" y="6343955"/>
            <a:ext cx="429207" cy="365125"/>
          </a:xfrm>
        </p:spPr>
        <p:txBody>
          <a:bodyPr/>
          <a:lstStyle/>
          <a:p>
            <a:fld id="{13BED73C-57C6-47D6-9B02-3D788E10FEE9}" type="slidenum">
              <a:rPr lang="en-US" smtClean="0"/>
              <a:t>‹#›</a:t>
            </a:fld>
            <a:endParaRPr lang="en-US"/>
          </a:p>
        </p:txBody>
      </p:sp>
    </p:spTree>
    <p:extLst>
      <p:ext uri="{BB962C8B-B14F-4D97-AF65-F5344CB8AC3E}">
        <p14:creationId xmlns:p14="http://schemas.microsoft.com/office/powerpoint/2010/main" val="204978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632168" y="474177"/>
            <a:ext cx="6950232" cy="932688"/>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1"/>
            <a:ext cx="4023360" cy="6858000"/>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632168" y="1627632"/>
            <a:ext cx="6950232" cy="46862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a:xfrm>
            <a:off x="4632168" y="6343955"/>
            <a:ext cx="3422906" cy="365125"/>
          </a:xfrm>
        </p:spPr>
        <p:txBody>
          <a:bodyPr/>
          <a:lstStyle/>
          <a:p>
            <a:endParaRPr lang="en-US"/>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a:off x="8945699" y="6343955"/>
            <a:ext cx="2150873" cy="365125"/>
          </a:xfrm>
        </p:spPr>
        <p:txBody>
          <a:bodyPr/>
          <a:lstStyle/>
          <a:p>
            <a:fld id="{79C483D2-DEBD-49EC-BFF8-56CD90B4A95D}" type="datetimeFigureOut">
              <a:rPr lang="en-US" smtClean="0"/>
              <a:t>9/8/2026</a:t>
            </a:fld>
            <a:endParaRPr lang="en-US"/>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a:xfrm>
            <a:off x="11147096" y="6343955"/>
            <a:ext cx="429207" cy="365125"/>
          </a:xfrm>
        </p:spPr>
        <p:txBody>
          <a:bodyPr/>
          <a:lstStyle/>
          <a:p>
            <a:fld id="{13BED73C-57C6-47D6-9B02-3D788E10FEE9}" type="slidenum">
              <a:rPr lang="en-US" smtClean="0"/>
              <a:t>‹#›</a:t>
            </a:fld>
            <a:endParaRPr lang="en-US"/>
          </a:p>
        </p:txBody>
      </p:sp>
    </p:spTree>
    <p:extLst>
      <p:ext uri="{BB962C8B-B14F-4D97-AF65-F5344CB8AC3E}">
        <p14:creationId xmlns:p14="http://schemas.microsoft.com/office/powerpoint/2010/main" val="2789591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475488"/>
            <a:ext cx="6858000" cy="932688"/>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1627632"/>
            <a:ext cx="6858000" cy="45353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12647" y="6346870"/>
            <a:ext cx="2805405" cy="365125"/>
          </a:xfrm>
        </p:spPr>
        <p:txBody>
          <a:bodyPr/>
          <a:lstStyle/>
          <a:p>
            <a:endParaRPr lang="en-US"/>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4115853" y="6346870"/>
            <a:ext cx="2925587" cy="365125"/>
          </a:xfrm>
        </p:spPr>
        <p:txBody>
          <a:bodyPr/>
          <a:lstStyle/>
          <a:p>
            <a:fld id="{79C483D2-DEBD-49EC-BFF8-56CD90B4A95D}" type="datetimeFigureOut">
              <a:rPr lang="en-US" smtClean="0"/>
              <a:t>9/8/2026</a:t>
            </a:fld>
            <a:endParaRPr lang="en-US"/>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7041440" y="6346870"/>
            <a:ext cx="429207" cy="365125"/>
          </a:xfrm>
        </p:spPr>
        <p:txBody>
          <a:bodyPr/>
          <a:lstStyle/>
          <a:p>
            <a:fld id="{13BED73C-57C6-47D6-9B02-3D788E10FEE9}"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8091732" y="0"/>
            <a:ext cx="4100267" cy="6858000"/>
          </a:xfrm>
          <a:blipFill dpi="0" rotWithShape="1">
            <a:blip r:embed="rId2">
              <a:alphaModFix amt="60000"/>
            </a:blip>
            <a:srcRect/>
            <a:stretch>
              <a:fillRect/>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32232792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9" y="420623"/>
            <a:ext cx="4494189" cy="1325880"/>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5" y="1975104"/>
            <a:ext cx="4494063" cy="41569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12776" y="6343955"/>
            <a:ext cx="2098620" cy="365125"/>
          </a:xfrm>
        </p:spPr>
        <p:txBody>
          <a:bodyPr/>
          <a:lstStyle>
            <a:lvl1pPr>
              <a:defRPr>
                <a:solidFill>
                  <a:schemeClr val="tx1"/>
                </a:solidFill>
                <a:effectLst/>
              </a:defRPr>
            </a:lvl1p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213651" y="6343955"/>
            <a:ext cx="1573037" cy="365125"/>
          </a:xfrm>
        </p:spPr>
        <p:txBody>
          <a:bodyPr/>
          <a:lstStyle/>
          <a:p>
            <a:fld id="{79C483D2-DEBD-49EC-BFF8-56CD90B4A95D}" type="datetimeFigureOut">
              <a:rPr lang="en-US" smtClean="0"/>
              <a:t>9/8/2026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796658" y="6343955"/>
            <a:ext cx="429207" cy="365125"/>
          </a:xfrm>
        </p:spPr>
        <p:txBody>
          <a:bodyPr/>
          <a:lstStyle>
            <a:lvl1pPr>
              <a:defRPr>
                <a:solidFill>
                  <a:schemeClr val="tx1"/>
                </a:solidFill>
                <a:effectLst/>
              </a:defRPr>
            </a:lvl1pPr>
          </a:lstStyle>
          <a:p>
            <a:fld id="{13BED73C-57C6-47D6-9B02-3D788E10FEE9}"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658928" y="0"/>
            <a:ext cx="6533072" cy="6858000"/>
          </a:xfrm>
          <a:blipFill dpi="0" rotWithShape="1">
            <a:blip r:embed="rId2">
              <a:alphaModFix amt="60000"/>
            </a:blip>
            <a:srcRect/>
            <a:stretch>
              <a:fillRect/>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714060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5697" y="429768"/>
            <a:ext cx="3657600" cy="1667226"/>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5823" y="2315569"/>
            <a:ext cx="3657600" cy="3814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615697" y="6343955"/>
            <a:ext cx="1637337" cy="365125"/>
          </a:xfrm>
        </p:spPr>
        <p:txBody>
          <a:bodyPr/>
          <a:lstStyle/>
          <a:p>
            <a:endParaRPr lang="en-US"/>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2703447" y="6343955"/>
            <a:ext cx="949766" cy="365125"/>
          </a:xfrm>
        </p:spPr>
        <p:txBody>
          <a:bodyPr/>
          <a:lstStyle/>
          <a:p>
            <a:fld id="{2ABAD28B-DD56-4B56-883A-96608C765E28}" type="datetimeFigureOut">
              <a:rPr lang="en-US" smtClean="0"/>
              <a:pPr/>
              <a:t>9/8/2026</a:t>
            </a:fld>
            <a:endParaRPr lang="en-US"/>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3653213" y="6343955"/>
            <a:ext cx="429207" cy="365125"/>
          </a:xfrm>
        </p:spPr>
        <p:txBody>
          <a:bodyPr/>
          <a:lstStyle/>
          <a:p>
            <a:fld id="{13BED73C-57C6-47D6-9B02-3D788E10FEE9}"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4895088" y="0"/>
            <a:ext cx="7296912" cy="6858000"/>
          </a:xfrm>
          <a:blipFill dpi="0" rotWithShape="1">
            <a:blip r:embed="rId2">
              <a:alphaModFix amt="60000"/>
            </a:blip>
            <a:srcRect/>
            <a:stretch>
              <a:fillRect/>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16224139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888061" y="929554"/>
            <a:ext cx="2699254" cy="1858941"/>
          </a:xfrm>
        </p:spPr>
        <p:txBody>
          <a:bodyPr vert="horz" lIns="91440" tIns="45720" rIns="91440" bIns="45720" rtlCol="0" anchor="b">
            <a:normAutofit/>
          </a:bodyPr>
          <a:lstStyle>
            <a:lvl1pPr>
              <a:defRPr lang="en-US" sz="2500" dirty="0"/>
            </a:lvl1pPr>
          </a:lstStyle>
          <a:p>
            <a:pPr lvl="0"/>
            <a:r>
              <a:rPr lang="en-US"/>
              <a:t>Click to edit Master title style</a:t>
            </a:r>
          </a:p>
        </p:txBody>
      </p:sp>
      <p:sp>
        <p:nvSpPr>
          <p:cNvPr id="10" name="Picture Placeholder 9">
            <a:extLst>
              <a:ext uri="{FF2B5EF4-FFF2-40B4-BE49-F238E27FC236}">
                <a16:creationId xmlns:a16="http://schemas.microsoft.com/office/drawing/2014/main" id="{3CA946DA-5AE8-39E2-3ADD-B8F06308C1C6}"/>
              </a:ext>
            </a:extLst>
          </p:cNvPr>
          <p:cNvSpPr>
            <a:spLocks noGrp="1"/>
          </p:cNvSpPr>
          <p:nvPr>
            <p:ph type="pic" sz="quarter" idx="13" hasCustomPrompt="1"/>
          </p:nvPr>
        </p:nvSpPr>
        <p:spPr>
          <a:xfrm>
            <a:off x="0" y="0"/>
            <a:ext cx="8326323" cy="68580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889055" y="3011335"/>
            <a:ext cx="2693346" cy="265625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88061" y="6343955"/>
            <a:ext cx="1404460" cy="365125"/>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0292522" y="6343955"/>
            <a:ext cx="854573" cy="365125"/>
          </a:xfrm>
        </p:spPr>
        <p:txBody>
          <a:bodyPr/>
          <a:lstStyle>
            <a:lvl1pPr>
              <a:defRPr>
                <a:solidFill>
                  <a:schemeClr val="tx1"/>
                </a:solidFill>
                <a:effectLst/>
              </a:defRPr>
            </a:lvl1pPr>
          </a:lstStyle>
          <a:p>
            <a:fld id="{79C483D2-DEBD-49EC-BFF8-56CD90B4A95D}" type="datetimeFigureOut">
              <a:rPr lang="en-US" smtClean="0"/>
              <a:t>9/8/2026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147096" y="6343955"/>
            <a:ext cx="429207" cy="365125"/>
          </a:xfrm>
        </p:spPr>
        <p:txBody>
          <a:bodyPr/>
          <a:lstStyle/>
          <a:p>
            <a:fld id="{13BED73C-57C6-47D6-9B02-3D788E10FEE9}" type="slidenum">
              <a:rPr lang="en-US" smtClean="0"/>
              <a:t>‹#›</a:t>
            </a:fld>
            <a:endParaRPr lang="en-US"/>
          </a:p>
        </p:txBody>
      </p:sp>
    </p:spTree>
    <p:extLst>
      <p:ext uri="{BB962C8B-B14F-4D97-AF65-F5344CB8AC3E}">
        <p14:creationId xmlns:p14="http://schemas.microsoft.com/office/powerpoint/2010/main" val="11666635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4162318"/>
            <a:ext cx="3044954" cy="1892808"/>
          </a:xfrm>
        </p:spPr>
        <p:txBody>
          <a:bodyPr vert="horz" lIns="91440" tIns="45720" rIns="91440" bIns="45720" rtlCol="0" anchor="t">
            <a:normAutofit/>
          </a:bodyPr>
          <a:lstStyle>
            <a:lvl1pPr>
              <a:defRPr lang="en-US" sz="2500" dirty="0"/>
            </a:lvl1pPr>
          </a:lstStyle>
          <a:p>
            <a:pPr lvl="0"/>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12192000" cy="3778270"/>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122370" y="4162318"/>
            <a:ext cx="7460029" cy="2091525"/>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79C483D2-DEBD-49EC-BFF8-56CD90B4A95D}" type="datetimeFigureOut">
              <a:rPr lang="en-US" smtClean="0"/>
              <a:t>9/8/2026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13BED73C-57C6-47D6-9B02-3D788E10FEE9}" type="slidenum">
              <a:rPr lang="en-US" smtClean="0"/>
              <a:t>‹#›</a:t>
            </a:fld>
            <a:endParaRPr lang="en-US"/>
          </a:p>
        </p:txBody>
      </p:sp>
    </p:spTree>
    <p:extLst>
      <p:ext uri="{BB962C8B-B14F-4D97-AF65-F5344CB8AC3E}">
        <p14:creationId xmlns:p14="http://schemas.microsoft.com/office/powerpoint/2010/main" val="32698973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559341"/>
            <a:ext cx="10969753" cy="932688"/>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1912398"/>
            <a:ext cx="4637269" cy="42076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12647" y="6343955"/>
            <a:ext cx="2642932" cy="365125"/>
          </a:xfrm>
        </p:spPr>
        <p:txBody>
          <a:bodyPr/>
          <a:lstStyle/>
          <a:p>
            <a:endParaRPr lang="en-US"/>
          </a:p>
        </p:txBody>
      </p:sp>
      <p:sp>
        <p:nvSpPr>
          <p:cNvPr id="5" name="Picture Placeholder 4">
            <a:extLst>
              <a:ext uri="{FF2B5EF4-FFF2-40B4-BE49-F238E27FC236}">
                <a16:creationId xmlns:a16="http://schemas.microsoft.com/office/drawing/2014/main" id="{EC8422D5-19BC-1CA0-FD0B-D86260BAA322}"/>
              </a:ext>
            </a:extLst>
          </p:cNvPr>
          <p:cNvSpPr>
            <a:spLocks noGrp="1"/>
          </p:cNvSpPr>
          <p:nvPr>
            <p:ph type="pic" sz="quarter" idx="18" hasCustomPrompt="1"/>
          </p:nvPr>
        </p:nvSpPr>
        <p:spPr>
          <a:xfrm>
            <a:off x="5737221" y="1912938"/>
            <a:ext cx="5741992" cy="4224337"/>
          </a:xfrm>
          <a:blipFill>
            <a:blip r:embed="rId2">
              <a:alphaModFix amt="60000"/>
            </a:blip>
            <a:stretch>
              <a:fillRect/>
            </a:stretch>
          </a:blipFill>
        </p:spPr>
        <p:txBody>
          <a:bodyPr/>
          <a:lstStyle>
            <a:lvl1pPr marL="0" indent="0">
              <a:buNone/>
              <a:defRPr/>
            </a:lvl1pPr>
          </a:lstStyle>
          <a:p>
            <a:r>
              <a:rPr lang="en-US"/>
              <a:t> </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9686595" y="6343955"/>
            <a:ext cx="1449697" cy="365125"/>
          </a:xfrm>
        </p:spPr>
        <p:txBody>
          <a:bodyPr/>
          <a:lstStyle/>
          <a:p>
            <a:fld id="{79C483D2-DEBD-49EC-BFF8-56CD90B4A95D}" type="datetimeFigureOut">
              <a:rPr lang="en-US" smtClean="0"/>
              <a:t>9/8/2026</a:t>
            </a:fld>
            <a:endParaRPr lang="en-US"/>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1136293" y="6343955"/>
            <a:ext cx="443060" cy="365125"/>
          </a:xfrm>
        </p:spPr>
        <p:txBody>
          <a:bodyPr/>
          <a:lstStyle/>
          <a:p>
            <a:fld id="{13BED73C-57C6-47D6-9B02-3D788E10FEE9}" type="slidenum">
              <a:rPr lang="en-US" smtClean="0"/>
              <a:t>‹#›</a:t>
            </a:fld>
            <a:endParaRPr lang="en-US"/>
          </a:p>
        </p:txBody>
      </p:sp>
    </p:spTree>
    <p:extLst>
      <p:ext uri="{BB962C8B-B14F-4D97-AF65-F5344CB8AC3E}">
        <p14:creationId xmlns:p14="http://schemas.microsoft.com/office/powerpoint/2010/main" val="35627303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706802"/>
            <a:ext cx="4672584" cy="1269482"/>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20468" y="2173850"/>
            <a:ext cx="4564763" cy="3963682"/>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905563" y="732155"/>
            <a:ext cx="5676838" cy="54053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79C483D2-DEBD-49EC-BFF8-56CD90B4A95D}" type="datetimeFigureOut">
              <a:rPr lang="en-US" smtClean="0"/>
              <a:t>9/8/2026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13BED73C-57C6-47D6-9B02-3D788E10FEE9}" type="slidenum">
              <a:rPr lang="en-US" smtClean="0"/>
              <a:t>‹#›</a:t>
            </a:fld>
            <a:endParaRPr lang="en-US"/>
          </a:p>
        </p:txBody>
      </p:sp>
    </p:spTree>
    <p:extLst>
      <p:ext uri="{BB962C8B-B14F-4D97-AF65-F5344CB8AC3E}">
        <p14:creationId xmlns:p14="http://schemas.microsoft.com/office/powerpoint/2010/main" val="1623654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Number Lar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1219199" y="4893733"/>
            <a:ext cx="9762068" cy="1059806"/>
          </a:xfrm>
        </p:spPr>
        <p:txBody>
          <a:bodyPr anchor="ctr">
            <a:normAutofit/>
          </a:bodyPr>
          <a:lstStyle>
            <a:lvl1pPr algn="ctr">
              <a:lnSpc>
                <a:spcPct val="110000"/>
              </a:lnSpc>
              <a:defRPr sz="2600" b="0">
                <a:solidFill>
                  <a:schemeClr val="tx1"/>
                </a:solidFill>
                <a:latin typeface="+mn-lt"/>
              </a:defRPr>
            </a:lvl1pPr>
          </a:lstStyle>
          <a:p>
            <a:r>
              <a:rPr lang="en-US"/>
              <a:t>Click to edit Master title style</a:t>
            </a:r>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822960" y="484094"/>
            <a:ext cx="10543032" cy="4536141"/>
          </a:xfrm>
        </p:spPr>
        <p:txBody>
          <a:bodyPr anchor="b">
            <a:normAutofit/>
          </a:bodyPr>
          <a:lstStyle>
            <a:lvl1pPr marL="0" indent="0" algn="ctr">
              <a:lnSpc>
                <a:spcPct val="90000"/>
              </a:lnSpc>
              <a:buNone/>
              <a:defRPr sz="27000" b="1">
                <a:solidFill>
                  <a:schemeClr val="tx1"/>
                </a:solidFill>
                <a:latin typeface="+mj-lt"/>
              </a:defRPr>
            </a:lvl1pPr>
          </a:lstStyle>
          <a:p>
            <a:pPr lvl="0"/>
            <a:r>
              <a:rPr lang="en-US"/>
              <a:t>##%</a:t>
            </a: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defRPr>
            </a:lvl1pPr>
          </a:lstStyle>
          <a:p>
            <a:fld id="{E5AD3D17-73C9-402C-91E7-BA73E6829C50}" type="datetime1">
              <a:rPr lang="en-US" smtClean="0"/>
              <a:pPr/>
              <a:t>9/8/2026</a:t>
            </a:fld>
            <a:endParaRPr lang="en-US"/>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defRPr>
            </a:lvl1pPr>
          </a:lstStyle>
          <a:p>
            <a:fld id="{13BED73C-57C6-47D6-9B02-3D788E10FEE9}" type="slidenum">
              <a:rPr lang="en-US" smtClean="0"/>
              <a:t>‹#›</a:t>
            </a:fld>
            <a:endParaRPr lang="en-US"/>
          </a:p>
        </p:txBody>
      </p:sp>
    </p:spTree>
    <p:extLst>
      <p:ext uri="{BB962C8B-B14F-4D97-AF65-F5344CB8AC3E}">
        <p14:creationId xmlns:p14="http://schemas.microsoft.com/office/powerpoint/2010/main" val="315376248"/>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vert="horz" lIns="91440" tIns="45720" rIns="91440" bIns="45720" rtlCol="0" anchor="b">
            <a:normAutofit/>
          </a:bodyPr>
          <a:lstStyle>
            <a:lvl1pPr>
              <a:defRPr lang="en-US" dirty="0"/>
            </a:lvl1pPr>
          </a:lstStyle>
          <a:p>
            <a:pPr lvl="0"/>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612647" y="1709862"/>
            <a:ext cx="10963656" cy="45137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79C483D2-DEBD-49EC-BFF8-56CD90B4A95D}" type="datetimeFigureOut">
              <a:rPr lang="en-US" smtClean="0"/>
              <a:t>9/8/2026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13BED73C-57C6-47D6-9B02-3D788E10FEE9}" type="slidenum">
              <a:rPr lang="en-US" smtClean="0"/>
              <a:t>‹#›</a:t>
            </a:fld>
            <a:endParaRPr lang="en-US"/>
          </a:p>
        </p:txBody>
      </p:sp>
    </p:spTree>
    <p:extLst>
      <p:ext uri="{BB962C8B-B14F-4D97-AF65-F5344CB8AC3E}">
        <p14:creationId xmlns:p14="http://schemas.microsoft.com/office/powerpoint/2010/main" val="7256154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tatemen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59264" y="42335"/>
            <a:ext cx="11517039" cy="6172200"/>
          </a:xfrm>
        </p:spPr>
        <p:txBody>
          <a:bodyPr anchor="t">
            <a:normAutofit/>
          </a:bodyPr>
          <a:lstStyle>
            <a:lvl1pPr marL="0" indent="0">
              <a:lnSpc>
                <a:spcPct val="90000"/>
              </a:lnSpc>
              <a:buNone/>
              <a:defRPr sz="8000" b="1"/>
            </a:lvl1pPr>
            <a:lvl2pPr marL="228600" indent="0">
              <a:lnSpc>
                <a:spcPct val="90000"/>
              </a:lnSpc>
              <a:buNone/>
              <a:defRPr sz="7200" b="1"/>
            </a:lvl2pPr>
            <a:lvl3pPr marL="457200" indent="0">
              <a:lnSpc>
                <a:spcPct val="90000"/>
              </a:lnSpc>
              <a:buNone/>
              <a:defRPr sz="6600" b="1"/>
            </a:lvl3pPr>
            <a:lvl4pPr marL="685800" indent="0">
              <a:lnSpc>
                <a:spcPct val="90000"/>
              </a:lnSpc>
              <a:buNone/>
              <a:defRPr sz="6000" b="1"/>
            </a:lvl4pPr>
            <a:lvl5pPr marL="914400" indent="0">
              <a:lnSpc>
                <a:spcPct val="90000"/>
              </a:lnSpc>
              <a:buNone/>
              <a:defRPr sz="5400" b="1"/>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79C483D2-DEBD-49EC-BFF8-56CD90B4A95D}" type="datetimeFigureOut">
              <a:rPr lang="en-US" smtClean="0"/>
              <a:t>9/8/2026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13BED73C-57C6-47D6-9B02-3D788E10FEE9}" type="slidenum">
              <a:rPr lang="en-US" smtClean="0"/>
              <a:t>‹#›</a:t>
            </a:fld>
            <a:endParaRPr lang="en-US"/>
          </a:p>
        </p:txBody>
      </p:sp>
    </p:spTree>
    <p:extLst>
      <p:ext uri="{BB962C8B-B14F-4D97-AF65-F5344CB8AC3E}">
        <p14:creationId xmlns:p14="http://schemas.microsoft.com/office/powerpoint/2010/main" val="4069969141"/>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499616" y="5029200"/>
            <a:ext cx="9198864" cy="640080"/>
          </a:xfrm>
        </p:spPr>
        <p:txBody>
          <a:bodyPr anchor="ctr">
            <a:normAutofit/>
          </a:bodyPr>
          <a:lstStyle>
            <a:lvl1pPr>
              <a:lnSpc>
                <a:spcPct val="120000"/>
              </a:lnSpc>
              <a:defRPr sz="2000" spc="0">
                <a:solidFill>
                  <a:schemeClr val="accent1">
                    <a:lumMod val="75000"/>
                  </a:schemeClr>
                </a:solidFill>
                <a:latin typeface="+mn-lt"/>
              </a:defRPr>
            </a:lvl1pPr>
          </a:lstStyle>
          <a:p>
            <a:r>
              <a:rPr lang="en-US"/>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499616" y="1188720"/>
            <a:ext cx="9198864" cy="3332480"/>
          </a:xfrm>
        </p:spPr>
        <p:txBody>
          <a:bodyPr anchor="ctr">
            <a:normAutofit/>
          </a:bodyPr>
          <a:lstStyle>
            <a:lvl1pPr marL="164592" indent="-164592">
              <a:lnSpc>
                <a:spcPct val="100000"/>
              </a:lnSpc>
              <a:spcBef>
                <a:spcPts val="0"/>
              </a:spcBef>
              <a:buNone/>
              <a:defRPr sz="4800">
                <a:latin typeface="+mj-lt"/>
              </a:defRPr>
            </a:lvl1pPr>
          </a:lstStyle>
          <a:p>
            <a:pPr lvl="0"/>
            <a:r>
              <a:rPr lang="en-US"/>
              <a:t>Click to edit Quote</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4D63035D-22A0-4334-A9AE-2457016C8B47}" type="datetime1">
              <a:rPr lang="en-US" smtClean="0"/>
              <a:t>9/8/2026</a:t>
            </a:fld>
            <a:endParaRPr lang="en-US"/>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13BED73C-57C6-47D6-9B02-3D788E10FEE9}" type="slidenum">
              <a:rPr lang="en-US" smtClean="0"/>
              <a:t>‹#›</a:t>
            </a:fld>
            <a:endParaRPr lang="en-US"/>
          </a:p>
        </p:txBody>
      </p:sp>
    </p:spTree>
    <p:extLst>
      <p:ext uri="{BB962C8B-B14F-4D97-AF65-F5344CB8AC3E}">
        <p14:creationId xmlns:p14="http://schemas.microsoft.com/office/powerpoint/2010/main" val="6264023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12064"/>
            <a:ext cx="10741152" cy="969264"/>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4" name="Content Placeholder 3">
            <a:extLst>
              <a:ext uri="{FF2B5EF4-FFF2-40B4-BE49-F238E27FC236}">
                <a16:creationId xmlns:a16="http://schemas.microsoft.com/office/drawing/2014/main" id="{6627D5A5-84C3-7EDE-A8EB-2DE057DE46AB}"/>
              </a:ext>
            </a:extLst>
          </p:cNvPr>
          <p:cNvSpPr>
            <a:spLocks noGrp="1"/>
          </p:cNvSpPr>
          <p:nvPr>
            <p:ph sz="quarter" idx="15"/>
          </p:nvPr>
        </p:nvSpPr>
        <p:spPr>
          <a:xfrm>
            <a:off x="612775" y="1825625"/>
            <a:ext cx="507492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a:p>
        </p:txBody>
      </p:sp>
      <p:sp>
        <p:nvSpPr>
          <p:cNvPr id="10" name="Content Placeholder 9">
            <a:extLst>
              <a:ext uri="{FF2B5EF4-FFF2-40B4-BE49-F238E27FC236}">
                <a16:creationId xmlns:a16="http://schemas.microsoft.com/office/drawing/2014/main" id="{D54150AE-A7C6-D328-35D7-F5B840930E3B}"/>
              </a:ext>
            </a:extLst>
          </p:cNvPr>
          <p:cNvSpPr>
            <a:spLocks noGrp="1"/>
          </p:cNvSpPr>
          <p:nvPr>
            <p:ph sz="quarter" idx="16"/>
          </p:nvPr>
        </p:nvSpPr>
        <p:spPr>
          <a:xfrm>
            <a:off x="6278563" y="1825625"/>
            <a:ext cx="507523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79C483D2-DEBD-49EC-BFF8-56CD90B4A95D}" type="datetimeFigureOut">
              <a:rPr lang="en-US" smtClean="0"/>
              <a:t>9/8/2026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13BED73C-57C6-47D6-9B02-3D788E10FEE9}" type="slidenum">
              <a:rPr lang="en-US" smtClean="0"/>
              <a:t>‹#›</a:t>
            </a:fld>
            <a:endParaRPr lang="en-US"/>
          </a:p>
        </p:txBody>
      </p:sp>
    </p:spTree>
    <p:extLst>
      <p:ext uri="{BB962C8B-B14F-4D97-AF65-F5344CB8AC3E}">
        <p14:creationId xmlns:p14="http://schemas.microsoft.com/office/powerpoint/2010/main" val="33995079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12064"/>
            <a:ext cx="10745788" cy="969264"/>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074920" cy="559834"/>
          </a:xfrm>
        </p:spPr>
        <p:txBody>
          <a:bodyPr anchor="b">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76AAF7-C632-FCD0-6A60-E0EA4A52F229}"/>
              </a:ext>
            </a:extLst>
          </p:cNvPr>
          <p:cNvSpPr>
            <a:spLocks noGrp="1"/>
          </p:cNvSpPr>
          <p:nvPr>
            <p:ph sz="quarter" idx="15"/>
          </p:nvPr>
        </p:nvSpPr>
        <p:spPr>
          <a:xfrm>
            <a:off x="609600" y="2387600"/>
            <a:ext cx="5075238" cy="3786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280468" y="1685735"/>
            <a:ext cx="5074920" cy="559834"/>
          </a:xfrm>
        </p:spPr>
        <p:txBody>
          <a:bodyPr anchor="b">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11">
            <a:extLst>
              <a:ext uri="{FF2B5EF4-FFF2-40B4-BE49-F238E27FC236}">
                <a16:creationId xmlns:a16="http://schemas.microsoft.com/office/drawing/2014/main" id="{CD998360-6973-27D8-8B08-ACAE10572B32}"/>
              </a:ext>
            </a:extLst>
          </p:cNvPr>
          <p:cNvSpPr>
            <a:spLocks noGrp="1"/>
          </p:cNvSpPr>
          <p:nvPr>
            <p:ph sz="quarter" idx="16"/>
          </p:nvPr>
        </p:nvSpPr>
        <p:spPr>
          <a:xfrm>
            <a:off x="6279832" y="2387600"/>
            <a:ext cx="5075556" cy="3786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79C483D2-DEBD-49EC-BFF8-56CD90B4A95D}" type="datetimeFigureOut">
              <a:rPr lang="en-US" smtClean="0"/>
              <a:t>9/8/2026</a:t>
            </a:fld>
            <a:endParaRPr lang="en-US"/>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13BED73C-57C6-47D6-9B02-3D788E10FEE9}" type="slidenum">
              <a:rPr lang="en-US" smtClean="0"/>
              <a:t>‹#›</a:t>
            </a:fld>
            <a:endParaRPr lang="en-US"/>
          </a:p>
        </p:txBody>
      </p:sp>
    </p:spTree>
    <p:extLst>
      <p:ext uri="{BB962C8B-B14F-4D97-AF65-F5344CB8AC3E}">
        <p14:creationId xmlns:p14="http://schemas.microsoft.com/office/powerpoint/2010/main" val="38107651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612648" y="512064"/>
            <a:ext cx="10963656" cy="969264"/>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79C483D2-DEBD-49EC-BFF8-56CD90B4A95D}" type="datetimeFigureOut">
              <a:rPr lang="en-US" smtClean="0"/>
              <a:t>9/8/2026</a:t>
            </a:fld>
            <a:endParaRPr lang="en-US"/>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13BED73C-57C6-47D6-9B02-3D788E10FEE9}" type="slidenum">
              <a:rPr lang="en-US" smtClean="0"/>
              <a:t>‹#›</a:t>
            </a:fld>
            <a:endParaRPr lang="en-US"/>
          </a:p>
        </p:txBody>
      </p:sp>
    </p:spTree>
    <p:extLst>
      <p:ext uri="{BB962C8B-B14F-4D97-AF65-F5344CB8AC3E}">
        <p14:creationId xmlns:p14="http://schemas.microsoft.com/office/powerpoint/2010/main" val="602706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79C483D2-DEBD-49EC-BFF8-56CD90B4A95D}" type="datetimeFigureOut">
              <a:rPr lang="en-US" smtClean="0"/>
              <a:t>9/8/2026</a:t>
            </a:fld>
            <a:endParaRPr lang="en-US"/>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13BED73C-57C6-47D6-9B02-3D788E10FEE9}" type="slidenum">
              <a:rPr lang="en-US" smtClean="0"/>
              <a:t>‹#›</a:t>
            </a:fld>
            <a:endParaRPr lang="en-US"/>
          </a:p>
        </p:txBody>
      </p:sp>
    </p:spTree>
    <p:extLst>
      <p:ext uri="{BB962C8B-B14F-4D97-AF65-F5344CB8AC3E}">
        <p14:creationId xmlns:p14="http://schemas.microsoft.com/office/powerpoint/2010/main" val="31142930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14299" y="89808"/>
            <a:ext cx="11462003" cy="2514600"/>
          </a:xfrm>
        </p:spPr>
        <p:txBody>
          <a:bodyPr anchor="t">
            <a:normAutofit/>
          </a:bodyPr>
          <a:lstStyle>
            <a:lvl1pPr>
              <a:defRPr sz="7200"/>
            </a:lvl1pPr>
          </a:lstStyle>
          <a:p>
            <a:r>
              <a:rPr lang="en-US"/>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12775" y="3118757"/>
            <a:ext cx="10963528" cy="2620736"/>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79C483D2-DEBD-49EC-BFF8-56CD90B4A95D}" type="datetimeFigureOut">
              <a:rPr lang="en-US" smtClean="0"/>
              <a:t>9/8/2026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13BED73C-57C6-47D6-9B02-3D788E10FEE9}" type="slidenum">
              <a:rPr lang="en-US" smtClean="0"/>
              <a:t>‹#›</a:t>
            </a:fld>
            <a:endParaRPr lang="en-US"/>
          </a:p>
        </p:txBody>
      </p:sp>
    </p:spTree>
    <p:extLst>
      <p:ext uri="{BB962C8B-B14F-4D97-AF65-F5344CB8AC3E}">
        <p14:creationId xmlns:p14="http://schemas.microsoft.com/office/powerpoint/2010/main" val="1299891056"/>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7" y="1627318"/>
            <a:ext cx="8430767" cy="1842020"/>
          </a:xfrm>
        </p:spPr>
        <p:txBody>
          <a:bodyPr anchor="b">
            <a:noAutofit/>
          </a:bodyPr>
          <a:lstStyle>
            <a:lvl1pPr>
              <a:defRPr sz="7200"/>
            </a:lvl1pPr>
          </a:lstStyle>
          <a:p>
            <a:r>
              <a:rPr lang="en-US"/>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12775" y="3622674"/>
            <a:ext cx="8430639" cy="1608008"/>
          </a:xfrm>
        </p:spPr>
        <p:txBody>
          <a:bodyPr>
            <a:normAutofit/>
          </a:bodyPr>
          <a:lstStyle>
            <a:lvl1pPr marL="0" indent="0">
              <a:buNone/>
              <a:defRPr sz="1800"/>
            </a:lvl1pPr>
            <a:lvl2pPr marL="228600" indent="0">
              <a:buNone/>
              <a:defRPr sz="1600"/>
            </a:lvl2pPr>
            <a:lvl3pPr marL="457200" indent="0">
              <a:buNone/>
              <a:defRPr sz="1400"/>
            </a:lvl3pPr>
            <a:lvl4pPr marL="685800" indent="0">
              <a:buNone/>
              <a:defRPr sz="1400"/>
            </a:lvl4pPr>
            <a:lvl5pPr marL="914400" inden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79C483D2-DEBD-49EC-BFF8-56CD90B4A95D}" type="datetimeFigureOut">
              <a:rPr lang="en-US" smtClean="0"/>
              <a:t>9/8/2026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13BED73C-57C6-47D6-9B02-3D788E10FEE9}" type="slidenum">
              <a:rPr lang="en-US" smtClean="0"/>
              <a:t>‹#›</a:t>
            </a:fld>
            <a:endParaRPr lang="en-US"/>
          </a:p>
        </p:txBody>
      </p:sp>
    </p:spTree>
    <p:extLst>
      <p:ext uri="{BB962C8B-B14F-4D97-AF65-F5344CB8AC3E}">
        <p14:creationId xmlns:p14="http://schemas.microsoft.com/office/powerpoint/2010/main" val="293319665"/>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846390" y="1411358"/>
            <a:ext cx="3888410" cy="2845567"/>
          </a:xfrm>
        </p:spPr>
        <p:txBody>
          <a:bodyPr vert="horz" lIns="91440" tIns="45720" rIns="91440" bIns="45720" rtlCol="0" anchor="b">
            <a:normAutofit/>
          </a:bodyPr>
          <a:lstStyle>
            <a:lvl1pPr>
              <a:defRPr lang="en-US" sz="44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846388" y="4403039"/>
            <a:ext cx="3888410" cy="1123122"/>
          </a:xfrm>
        </p:spPr>
        <p:txBody>
          <a:bodyPr vert="horz" lIns="91440" tIns="45720" rIns="91440" bIns="45720" rtlCol="0">
            <a:normAutofit/>
          </a:bodyPr>
          <a:lstStyle>
            <a:lvl1pPr marL="0" indent="0">
              <a:buNone/>
              <a:defRPr lang="en-US" sz="1600" dirty="0"/>
            </a:lvl1pPr>
          </a:lstStyle>
          <a:p>
            <a:pPr lvl="0"/>
            <a:r>
              <a:rPr lang="en-US"/>
              <a:t>Click to edit Master subtitle style</a:t>
            </a:r>
          </a:p>
        </p:txBody>
      </p:sp>
      <p:sp>
        <p:nvSpPr>
          <p:cNvPr id="14" name="Picture Placeholder 13">
            <a:extLst>
              <a:ext uri="{FF2B5EF4-FFF2-40B4-BE49-F238E27FC236}">
                <a16:creationId xmlns:a16="http://schemas.microsoft.com/office/drawing/2014/main" id="{51A639AF-317A-79DF-3175-64C726EA3189}"/>
              </a:ext>
            </a:extLst>
          </p:cNvPr>
          <p:cNvSpPr>
            <a:spLocks noGrp="1"/>
          </p:cNvSpPr>
          <p:nvPr>
            <p:ph type="pic" sz="quarter" idx="14" hasCustomPrompt="1"/>
          </p:nvPr>
        </p:nvSpPr>
        <p:spPr>
          <a:xfrm>
            <a:off x="1" y="0"/>
            <a:ext cx="7424272" cy="6858000"/>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7846388" y="6343955"/>
            <a:ext cx="2100482" cy="365125"/>
          </a:xfrm>
        </p:spPr>
        <p:txBody>
          <a:body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767853" y="6343955"/>
            <a:ext cx="1475163" cy="365125"/>
          </a:xfrm>
        </p:spPr>
        <p:txBody>
          <a:bodyPr/>
          <a:lstStyle>
            <a:lvl1pPr>
              <a:defRPr>
                <a:solidFill>
                  <a:schemeClr val="tx1"/>
                </a:solidFill>
                <a:effectLst/>
              </a:defRPr>
            </a:lvl1pPr>
          </a:lstStyle>
          <a:p>
            <a:fld id="{79C483D2-DEBD-49EC-BFF8-56CD90B4A95D}" type="datetimeFigureOut">
              <a:rPr lang="en-US" smtClean="0"/>
              <a:t>9/8/2026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296066" y="6343955"/>
            <a:ext cx="429207" cy="365125"/>
          </a:xfrm>
        </p:spPr>
        <p:txBody>
          <a:bodyPr/>
          <a:lstStyle/>
          <a:p>
            <a:fld id="{13BED73C-57C6-47D6-9B02-3D788E10FEE9}" type="slidenum">
              <a:rPr lang="en-US" smtClean="0"/>
              <a:t>‹#›</a:t>
            </a:fld>
            <a:endParaRPr lang="en-US"/>
          </a:p>
        </p:txBody>
      </p:sp>
    </p:spTree>
    <p:extLst>
      <p:ext uri="{BB962C8B-B14F-4D97-AF65-F5344CB8AC3E}">
        <p14:creationId xmlns:p14="http://schemas.microsoft.com/office/powerpoint/2010/main" val="129733351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7" y="1143000"/>
            <a:ext cx="8683753" cy="3095149"/>
          </a:xfrm>
        </p:spPr>
        <p:txBody>
          <a:bodyPr vert="horz" lIns="91440" tIns="45720" rIns="91440" bIns="45720" rtlCol="0" anchor="b">
            <a:normAutofit/>
          </a:bodyPr>
          <a:lstStyle>
            <a:lvl1pPr>
              <a:defRPr lang="en-US" sz="60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7" y="4498848"/>
            <a:ext cx="6881457" cy="1014984"/>
          </a:xfrm>
        </p:spPr>
        <p:txBody>
          <a:bodyPr vert="horz" lIns="91440" tIns="45720" rIns="91440" bIns="45720" rtlCol="0">
            <a:normAutofit/>
          </a:bodyPr>
          <a:lstStyle>
            <a:lvl1pPr marL="0" indent="0">
              <a:buNone/>
              <a:defRPr lang="en-US" sz="1800" dirty="0"/>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12647" y="6343955"/>
            <a:ext cx="2805405" cy="365125"/>
          </a:xfrm>
        </p:spPr>
        <p:txBody>
          <a:body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221509" y="6343955"/>
            <a:ext cx="2875064" cy="365125"/>
          </a:xfrm>
        </p:spPr>
        <p:txBody>
          <a:bodyPr/>
          <a:lstStyle/>
          <a:p>
            <a:fld id="{79C483D2-DEBD-49EC-BFF8-56CD90B4A95D}" type="datetimeFigureOut">
              <a:rPr lang="en-US" smtClean="0"/>
              <a:t>9/8/2026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13BED73C-57C6-47D6-9B02-3D788E10FEE9}" type="slidenum">
              <a:rPr lang="en-US" smtClean="0"/>
              <a:t>‹#›</a:t>
            </a:fld>
            <a:endParaRPr lang="en-US"/>
          </a:p>
        </p:txBody>
      </p:sp>
    </p:spTree>
    <p:extLst>
      <p:ext uri="{BB962C8B-B14F-4D97-AF65-F5344CB8AC3E}">
        <p14:creationId xmlns:p14="http://schemas.microsoft.com/office/powerpoint/2010/main" val="348700939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p:bg>
      <p:bgRef idx="1001">
        <a:schemeClr val="bg1"/>
      </p:bgRef>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AC53C90-8C33-0C80-CBD4-B3BEE604E231}"/>
              </a:ext>
            </a:extLst>
          </p:cNvPr>
          <p:cNvSpPr>
            <a:spLocks noGrp="1"/>
          </p:cNvSpPr>
          <p:nvPr>
            <p:ph type="title"/>
          </p:nvPr>
        </p:nvSpPr>
        <p:spPr>
          <a:xfrm>
            <a:off x="111758" y="1869103"/>
            <a:ext cx="9337042" cy="4906929"/>
          </a:xfrm>
        </p:spPr>
        <p:txBody>
          <a:bodyPr>
            <a:normAutofit/>
          </a:bodyPr>
          <a:lstStyle>
            <a:lvl1pPr>
              <a:defRPr sz="7400"/>
            </a:lvl1pPr>
          </a:lstStyle>
          <a:p>
            <a:r>
              <a:rPr lang="en-US"/>
              <a:t>Click to edit Master 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12647" y="137388"/>
            <a:ext cx="2805405" cy="365125"/>
          </a:xfrm>
        </p:spPr>
        <p:txBody>
          <a:body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893929" y="137388"/>
            <a:ext cx="2202644" cy="365125"/>
          </a:xfrm>
        </p:spPr>
        <p:txBody>
          <a:bodyPr/>
          <a:lstStyle/>
          <a:p>
            <a:fld id="{2ABAD28B-DD56-4B56-883A-96608C765E28}" type="datetimeFigureOut">
              <a:rPr lang="en-US" smtClean="0"/>
              <a:pPr/>
              <a:t>9/8/2026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147096" y="137388"/>
            <a:ext cx="429207" cy="365125"/>
          </a:xfrm>
        </p:spPr>
        <p:txBody>
          <a:bodyPr/>
          <a:lstStyle/>
          <a:p>
            <a:fld id="{7DF5BAF5-ABAB-4575-8E56-D109A3D17F9F}" type="slidenum">
              <a:rPr lang="en-US" smtClean="0"/>
              <a:pPr/>
              <a:t>‹#›</a:t>
            </a:fld>
            <a:endParaRPr lang="en-US"/>
          </a:p>
        </p:txBody>
      </p:sp>
    </p:spTree>
    <p:extLst>
      <p:ext uri="{BB962C8B-B14F-4D97-AF65-F5344CB8AC3E}">
        <p14:creationId xmlns:p14="http://schemas.microsoft.com/office/powerpoint/2010/main" val="149953163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hasCustomPrompt="1"/>
          </p:nvPr>
        </p:nvSpPr>
        <p:spPr>
          <a:xfrm>
            <a:off x="65111" y="105196"/>
            <a:ext cx="9023561" cy="2113392"/>
          </a:xfrm>
        </p:spPr>
        <p:txBody>
          <a:bodyPr anchor="t">
            <a:normAutofit/>
          </a:bodyPr>
          <a:lstStyle>
            <a:lvl1pPr>
              <a:defRPr sz="7200"/>
            </a:lvl1pPr>
          </a:lstStyle>
          <a:p>
            <a:r>
              <a:rPr lang="en-US"/>
              <a:t>Agenda</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12647" y="2484255"/>
            <a:ext cx="8467558" cy="3539514"/>
          </a:xfrm>
        </p:spPr>
        <p:txBody>
          <a:bodyPr>
            <a:normAutofit/>
          </a:bodyPr>
          <a:lstStyle>
            <a:lvl1pPr marL="457200" indent="-457200">
              <a:buFont typeface="+mj-lt"/>
              <a:buAutoNum type="arabicPeriod"/>
              <a:defRPr sz="1800"/>
            </a:lvl1pPr>
            <a:lvl2pPr marL="685800" indent="-457200">
              <a:buFont typeface="+mj-lt"/>
              <a:buAutoNum type="arabicPeriod"/>
              <a:defRPr sz="1600"/>
            </a:lvl2pPr>
            <a:lvl3pPr marL="800100" indent="-342900">
              <a:buFont typeface="+mj-lt"/>
              <a:buAutoNum type="arabicPeriod"/>
              <a:defRPr sz="1400"/>
            </a:lvl3pPr>
            <a:lvl4pPr marL="1028700" indent="-342900">
              <a:buFont typeface="+mj-lt"/>
              <a:buAutoNum type="arabicPeriod"/>
              <a:defRPr sz="1400"/>
            </a:lvl4pPr>
            <a:lvl5pPr marL="1257300" indent="-342900">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8A60B404-9532-4DA8-8A40-EC339A5BE635}" type="datetime1">
              <a:rPr lang="en-US" smtClean="0"/>
              <a:t>9/8/2026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13BED73C-57C6-47D6-9B02-3D788E10FEE9}" type="slidenum">
              <a:rPr lang="en-US" smtClean="0"/>
              <a:t>‹#›</a:t>
            </a:fld>
            <a:endParaRPr lang="en-US"/>
          </a:p>
        </p:txBody>
      </p:sp>
    </p:spTree>
    <p:extLst>
      <p:ext uri="{BB962C8B-B14F-4D97-AF65-F5344CB8AC3E}">
        <p14:creationId xmlns:p14="http://schemas.microsoft.com/office/powerpoint/2010/main" val="3164154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Agenda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hasCustomPrompt="1"/>
          </p:nvPr>
        </p:nvSpPr>
        <p:spPr>
          <a:xfrm>
            <a:off x="4641011" y="73742"/>
            <a:ext cx="6863496" cy="2220726"/>
          </a:xfrm>
        </p:spPr>
        <p:txBody>
          <a:bodyPr anchor="t">
            <a:normAutofit/>
          </a:bodyPr>
          <a:lstStyle>
            <a:lvl1pPr>
              <a:defRPr sz="7200"/>
            </a:lvl1pPr>
          </a:lstStyle>
          <a:p>
            <a:r>
              <a:rPr lang="en-US"/>
              <a:t>Agenda</a:t>
            </a:r>
          </a:p>
        </p:txBody>
      </p:sp>
      <p:sp>
        <p:nvSpPr>
          <p:cNvPr id="10" name="Picture Placeholder 9">
            <a:extLst>
              <a:ext uri="{FF2B5EF4-FFF2-40B4-BE49-F238E27FC236}">
                <a16:creationId xmlns:a16="http://schemas.microsoft.com/office/drawing/2014/main" id="{DD26684C-23E4-F6A1-5A03-70AE7BEA72CA}"/>
              </a:ext>
            </a:extLst>
          </p:cNvPr>
          <p:cNvSpPr>
            <a:spLocks noGrp="1"/>
          </p:cNvSpPr>
          <p:nvPr>
            <p:ph type="pic" sz="quarter" idx="14" hasCustomPrompt="1"/>
          </p:nvPr>
        </p:nvSpPr>
        <p:spPr>
          <a:xfrm>
            <a:off x="1" y="0"/>
            <a:ext cx="4565591" cy="6858000"/>
          </a:xfrm>
          <a:custGeom>
            <a:avLst/>
            <a:gdLst>
              <a:gd name="connsiteX0" fmla="*/ 0 w 4565591"/>
              <a:gd name="connsiteY0" fmla="*/ 0 h 6858000"/>
              <a:gd name="connsiteX1" fmla="*/ 4565591 w 4565591"/>
              <a:gd name="connsiteY1" fmla="*/ 0 h 6858000"/>
              <a:gd name="connsiteX2" fmla="*/ 4565591 w 4565591"/>
              <a:gd name="connsiteY2" fmla="*/ 6858000 h 6858000"/>
              <a:gd name="connsiteX3" fmla="*/ 0 w 456559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5591" h="6858000">
                <a:moveTo>
                  <a:pt x="0" y="0"/>
                </a:moveTo>
                <a:lnTo>
                  <a:pt x="4565591" y="0"/>
                </a:lnTo>
                <a:lnTo>
                  <a:pt x="4565591"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588000" y="2726267"/>
            <a:ext cx="5916507" cy="3436789"/>
          </a:xfrm>
        </p:spPr>
        <p:txBody>
          <a:bodyPr>
            <a:normAutofit/>
          </a:bodyPr>
          <a:lstStyle>
            <a:lvl1pPr marL="457200" indent="-457200">
              <a:buFont typeface="+mj-lt"/>
              <a:buAutoNum type="arabicPeriod"/>
              <a:defRPr sz="2000"/>
            </a:lvl1pPr>
            <a:lvl2pPr marL="571500" indent="-342900">
              <a:buFont typeface="+mj-lt"/>
              <a:buAutoNum type="arabicPeriod"/>
              <a:defRPr sz="1800"/>
            </a:lvl2pPr>
            <a:lvl3pPr marL="800100" indent="-342900">
              <a:buFont typeface="+mj-lt"/>
              <a:buAutoNum type="arabicPeriod"/>
              <a:defRPr sz="1600"/>
            </a:lvl3pPr>
            <a:lvl4pPr marL="1028700" indent="-342900">
              <a:buFont typeface="+mj-lt"/>
              <a:buAutoNum type="arabicPeriod"/>
              <a:defRPr sz="1400"/>
            </a:lvl4pPr>
            <a:lvl5pPr>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5588000" y="6343955"/>
            <a:ext cx="2985400" cy="365125"/>
          </a:xfrm>
        </p:spPr>
        <p:txBody>
          <a:bodyPr/>
          <a:lstStyle/>
          <a:p>
            <a:endParaRPr lang="en-US"/>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9535886" y="6343955"/>
            <a:ext cx="1553108" cy="365125"/>
          </a:xfrm>
        </p:spPr>
        <p:txBody>
          <a:bodyPr/>
          <a:lstStyle/>
          <a:p>
            <a:fld id="{8A60B404-9532-4DA8-8A40-EC339A5BE635}" type="datetime1">
              <a:rPr lang="en-US" smtClean="0"/>
              <a:t>9/8/2026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1147096" y="6343955"/>
            <a:ext cx="429207" cy="365125"/>
          </a:xfrm>
        </p:spPr>
        <p:txBody>
          <a:bodyPr/>
          <a:lstStyle/>
          <a:p>
            <a:fld id="{13BED73C-57C6-47D6-9B02-3D788E10FEE9}" type="slidenum">
              <a:rPr lang="en-US" smtClean="0"/>
              <a:t>‹#›</a:t>
            </a:fld>
            <a:endParaRPr lang="en-US"/>
          </a:p>
        </p:txBody>
      </p:sp>
    </p:spTree>
    <p:extLst>
      <p:ext uri="{BB962C8B-B14F-4D97-AF65-F5344CB8AC3E}">
        <p14:creationId xmlns:p14="http://schemas.microsoft.com/office/powerpoint/2010/main" val="3848278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8" y="1388700"/>
            <a:ext cx="3923455" cy="4083580"/>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156011" y="1389134"/>
            <a:ext cx="6045390" cy="4083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79C483D2-DEBD-49EC-BFF8-56CD90B4A95D}" type="datetimeFigureOut">
              <a:rPr lang="en-US" smtClean="0"/>
              <a:t>9/8/2026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13BED73C-57C6-47D6-9B02-3D788E10FEE9}" type="slidenum">
              <a:rPr lang="en-US" smtClean="0"/>
              <a:t>‹#›</a:t>
            </a:fld>
            <a:endParaRPr lang="en-US"/>
          </a:p>
        </p:txBody>
      </p:sp>
    </p:spTree>
    <p:extLst>
      <p:ext uri="{BB962C8B-B14F-4D97-AF65-F5344CB8AC3E}">
        <p14:creationId xmlns:p14="http://schemas.microsoft.com/office/powerpoint/2010/main" val="3189252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6" y="707549"/>
            <a:ext cx="3349754" cy="2721451"/>
          </a:xfrm>
        </p:spPr>
        <p:txBody>
          <a:bodyPr vert="horz" lIns="91440" tIns="45720" rIns="91440" bIns="45720" rtlCol="0" anchor="t">
            <a:normAutofit/>
          </a:bodyPr>
          <a:lstStyle>
            <a:lvl1pPr>
              <a:defRPr lang="en-US" sz="2500" dirty="0"/>
            </a:lvl1pPr>
          </a:lstStyle>
          <a:p>
            <a:pPr lvl="0"/>
            <a:r>
              <a:rPr lang="en-US"/>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648200" y="708184"/>
            <a:ext cx="6928103" cy="55148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79C483D2-DEBD-49EC-BFF8-56CD90B4A95D}" type="datetimeFigureOut">
              <a:rPr lang="en-US" smtClean="0"/>
              <a:t>9/8/2026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13BED73C-57C6-47D6-9B02-3D788E10FEE9}" type="slidenum">
              <a:rPr lang="en-US" smtClean="0"/>
              <a:t>‹#›</a:t>
            </a:fld>
            <a:endParaRPr lang="en-US"/>
          </a:p>
        </p:txBody>
      </p:sp>
    </p:spTree>
    <p:extLst>
      <p:ext uri="{BB962C8B-B14F-4D97-AF65-F5344CB8AC3E}">
        <p14:creationId xmlns:p14="http://schemas.microsoft.com/office/powerpoint/2010/main" val="669102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14649"/>
            <a:ext cx="10963655" cy="972373"/>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09862"/>
            <a:ext cx="10963656" cy="451375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612647" y="6343955"/>
            <a:ext cx="2805405" cy="365125"/>
          </a:xfrm>
          <a:prstGeom prst="rect">
            <a:avLst/>
          </a:prstGeom>
        </p:spPr>
        <p:txBody>
          <a:bodyPr vert="horz" lIns="91440" tIns="45720" rIns="91440" bIns="45720" rtlCol="0" anchor="ctr"/>
          <a:lstStyle>
            <a:lvl1pPr algn="l">
              <a:defRPr sz="800">
                <a:solidFill>
                  <a:schemeClr val="tx1"/>
                </a:solidFill>
              </a:defRPr>
            </a:lvl1pPr>
          </a:lstStyle>
          <a:p>
            <a:endParaRPr lang="en-US"/>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8893929" y="6343955"/>
            <a:ext cx="2202644" cy="365125"/>
          </a:xfrm>
          <a:prstGeom prst="rect">
            <a:avLst/>
          </a:prstGeom>
        </p:spPr>
        <p:txBody>
          <a:bodyPr vert="horz" lIns="91440" tIns="45720" rIns="91440" bIns="45720" rtlCol="0" anchor="ctr"/>
          <a:lstStyle>
            <a:lvl1pPr algn="r">
              <a:defRPr sz="800">
                <a:solidFill>
                  <a:schemeClr val="tx1"/>
                </a:solidFill>
              </a:defRPr>
            </a:lvl1pPr>
          </a:lstStyle>
          <a:p>
            <a:fld id="{79C483D2-DEBD-49EC-BFF8-56CD90B4A95D}" type="datetimeFigureOut">
              <a:rPr lang="en-US" smtClean="0"/>
              <a:t>9/8/2026</a:t>
            </a:fld>
            <a:endParaRPr lang="en-US"/>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147096" y="6343955"/>
            <a:ext cx="429207" cy="365125"/>
          </a:xfrm>
          <a:prstGeom prst="rect">
            <a:avLst/>
          </a:prstGeom>
        </p:spPr>
        <p:txBody>
          <a:bodyPr vert="horz" lIns="91440" tIns="45720" rIns="91440" bIns="45720" rtlCol="0" anchor="ctr"/>
          <a:lstStyle>
            <a:lvl1pPr algn="r">
              <a:defRPr sz="800">
                <a:solidFill>
                  <a:schemeClr val="tx1"/>
                </a:solidFill>
              </a:defRPr>
            </a:lvl1pPr>
          </a:lstStyle>
          <a:p>
            <a:fld id="{13BED73C-57C6-47D6-9B02-3D788E10FEE9}" type="slidenum">
              <a:rPr lang="en-US" smtClean="0"/>
              <a:t>‹#›</a:t>
            </a:fld>
            <a:endParaRPr lang="en-US"/>
          </a:p>
        </p:txBody>
      </p:sp>
    </p:spTree>
    <p:extLst>
      <p:ext uri="{BB962C8B-B14F-4D97-AF65-F5344CB8AC3E}">
        <p14:creationId xmlns:p14="http://schemas.microsoft.com/office/powerpoint/2010/main" val="1165238535"/>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 id="2147483735" r:id="rId17"/>
    <p:sldLayoutId id="2147483736" r:id="rId18"/>
    <p:sldLayoutId id="2147483737" r:id="rId19"/>
    <p:sldLayoutId id="2147483738" r:id="rId20"/>
    <p:sldLayoutId id="2147483739" r:id="rId21"/>
    <p:sldLayoutId id="2147483740" r:id="rId22"/>
    <p:sldLayoutId id="2147483741" r:id="rId23"/>
    <p:sldLayoutId id="2147483742" r:id="rId24"/>
    <p:sldLayoutId id="2147483743" r:id="rId25"/>
    <p:sldLayoutId id="2147483744" r:id="rId26"/>
    <p:sldLayoutId id="2147483745" r:id="rId27"/>
  </p:sldLayoutIdLst>
  <p:txStyles>
    <p:titleStyle>
      <a:lvl1pPr algn="l" defTabSz="914400" rtl="0" eaLnBrk="1" latinLnBrk="0" hangingPunct="1">
        <a:lnSpc>
          <a:spcPct val="95000"/>
        </a:lnSpc>
        <a:spcBef>
          <a:spcPct val="0"/>
        </a:spcBef>
        <a:buNone/>
        <a:defRPr sz="2800" b="1" kern="1200" spc="-3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7" orient="horz" pos="2160">
          <p15:clr>
            <a:srgbClr val="F26B43"/>
          </p15:clr>
        </p15:guide>
        <p15:guide id="8" pos="3840">
          <p15:clr>
            <a:srgbClr val="F26B43"/>
          </p15:clr>
        </p15:guide>
        <p15:guide id="9" pos="7296">
          <p15:clr>
            <a:srgbClr val="F26B43"/>
          </p15:clr>
        </p15:guide>
        <p15:guide id="10" pos="38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grants.nih.gov/policy-and-compliance/policy-topics/sharing-policies/dms/writing-dms-plan"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nihlibrary.nih.gov/services/editing/pubmed-central-submission-assistanc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hyperlink" Target="https://www.nih.gov/about-nih/nih-director/statements/advancing-nihs-mission-through-unified-strategy"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E35F0-46B0-D532-6F9F-F73F21E3AA45}"/>
              </a:ext>
            </a:extLst>
          </p:cNvPr>
          <p:cNvSpPr>
            <a:spLocks noGrp="1"/>
          </p:cNvSpPr>
          <p:nvPr>
            <p:ph type="ctrTitle"/>
          </p:nvPr>
        </p:nvSpPr>
        <p:spPr/>
        <p:txBody>
          <a:bodyPr>
            <a:normAutofit/>
          </a:bodyPr>
          <a:lstStyle/>
          <a:p>
            <a:r>
              <a:rPr lang="en-US"/>
              <a:t>What’s new at NIH</a:t>
            </a:r>
            <a:br>
              <a:rPr lang="en-US"/>
            </a:br>
            <a:r>
              <a:rPr lang="en-US" sz="3200"/>
              <a:t>(with special attention to social science research)</a:t>
            </a:r>
            <a:endParaRPr lang="en-US"/>
          </a:p>
        </p:txBody>
      </p:sp>
      <p:sp>
        <p:nvSpPr>
          <p:cNvPr id="5" name="Subtitle 4">
            <a:extLst>
              <a:ext uri="{FF2B5EF4-FFF2-40B4-BE49-F238E27FC236}">
                <a16:creationId xmlns:a16="http://schemas.microsoft.com/office/drawing/2014/main" id="{FE2142AC-ED7F-32B2-23C1-62FF480C3CF7}"/>
              </a:ext>
            </a:extLst>
          </p:cNvPr>
          <p:cNvSpPr>
            <a:spLocks noGrp="1"/>
          </p:cNvSpPr>
          <p:nvPr>
            <p:ph type="subTitle" idx="1"/>
          </p:nvPr>
        </p:nvSpPr>
        <p:spPr/>
        <p:txBody>
          <a:bodyPr>
            <a:normAutofit fontScale="77500" lnSpcReduction="20000"/>
          </a:bodyPr>
          <a:lstStyle/>
          <a:p>
            <a:r>
              <a:rPr lang="en-US"/>
              <a:t>Institute for Population Research/Ohio Population Consortium</a:t>
            </a:r>
          </a:p>
          <a:p>
            <a:r>
              <a:rPr lang="en-US"/>
              <a:t>September 8, 2026</a:t>
            </a:r>
          </a:p>
          <a:p>
            <a:r>
              <a:rPr lang="en-US"/>
              <a:t>Sarah Hayford, Director; Carol Bitzinger, Senior Grants Specialist</a:t>
            </a:r>
          </a:p>
        </p:txBody>
      </p:sp>
    </p:spTree>
    <p:extLst>
      <p:ext uri="{BB962C8B-B14F-4D97-AF65-F5344CB8AC3E}">
        <p14:creationId xmlns:p14="http://schemas.microsoft.com/office/powerpoint/2010/main" val="16906753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FF2B132-8EF1-5CC4-2AC7-09188192C5B0}"/>
              </a:ext>
            </a:extLst>
          </p:cNvPr>
          <p:cNvSpPr>
            <a:spLocks noGrp="1"/>
          </p:cNvSpPr>
          <p:nvPr>
            <p:ph type="title"/>
          </p:nvPr>
        </p:nvSpPr>
        <p:spPr/>
        <p:txBody>
          <a:bodyPr/>
          <a:lstStyle/>
          <a:p>
            <a:r>
              <a:rPr lang="en-US"/>
              <a:t>Forms and requirements</a:t>
            </a:r>
          </a:p>
        </p:txBody>
      </p:sp>
    </p:spTree>
    <p:extLst>
      <p:ext uri="{BB962C8B-B14F-4D97-AF65-F5344CB8AC3E}">
        <p14:creationId xmlns:p14="http://schemas.microsoft.com/office/powerpoint/2010/main" val="3889808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481C9-4E18-2001-E2D0-A126AD11B2FE}"/>
              </a:ext>
            </a:extLst>
          </p:cNvPr>
          <p:cNvSpPr>
            <a:spLocks noGrp="1"/>
          </p:cNvSpPr>
          <p:nvPr>
            <p:ph type="title"/>
          </p:nvPr>
        </p:nvSpPr>
        <p:spPr/>
        <p:txBody>
          <a:bodyPr/>
          <a:lstStyle/>
          <a:p>
            <a:r>
              <a:rPr lang="en-US"/>
              <a:t>Guidelines for applications</a:t>
            </a:r>
          </a:p>
        </p:txBody>
      </p:sp>
      <p:sp>
        <p:nvSpPr>
          <p:cNvPr id="3" name="Content Placeholder 2">
            <a:extLst>
              <a:ext uri="{FF2B5EF4-FFF2-40B4-BE49-F238E27FC236}">
                <a16:creationId xmlns:a16="http://schemas.microsoft.com/office/drawing/2014/main" id="{9632B87D-4B36-F323-8774-C8CB0D8E7B59}"/>
              </a:ext>
            </a:extLst>
          </p:cNvPr>
          <p:cNvSpPr>
            <a:spLocks noGrp="1"/>
          </p:cNvSpPr>
          <p:nvPr>
            <p:ph idx="1"/>
          </p:nvPr>
        </p:nvSpPr>
        <p:spPr/>
        <p:txBody>
          <a:bodyPr vert="horz" lIns="91440" tIns="45720" rIns="91440" bIns="45720" rtlCol="0" anchor="t">
            <a:normAutofit/>
          </a:bodyPr>
          <a:lstStyle/>
          <a:p>
            <a:r>
              <a:rPr lang="en-US" sz="1600"/>
              <a:t>Ohio State's NIH application system (Cayuse) does not catch SciENcv issues during validation</a:t>
            </a:r>
          </a:p>
          <a:p>
            <a:r>
              <a:rPr lang="en-US" sz="1600"/>
              <a:t>Strongly recommend early submission wherever possible (at least 2 business days in advance)</a:t>
            </a:r>
          </a:p>
          <a:p>
            <a:r>
              <a:rPr lang="en-US" sz="1600"/>
              <a:t>$500,000 direct cost threshold removed - </a:t>
            </a:r>
            <a:r>
              <a:rPr lang="en-US" sz="1600">
                <a:highlight>
                  <a:srgbClr val="FFFFFF"/>
                </a:highlight>
                <a:ea typeface="+mn-lt"/>
                <a:cs typeface="+mn-lt"/>
              </a:rPr>
              <a:t>NOT-OD-26-019</a:t>
            </a:r>
          </a:p>
          <a:p>
            <a:pPr lvl="1">
              <a:buFont typeface="Courier New" panose="020B0604020202020204" pitchFamily="34" charset="0"/>
              <a:buChar char="o"/>
            </a:pPr>
            <a:r>
              <a:rPr lang="en-US" sz="1600">
                <a:highlight>
                  <a:srgbClr val="FFFFFF"/>
                </a:highlight>
              </a:rPr>
              <a:t>NIH will no longer request or accept Letters of Intent (LOIs) - meaning that you should not include a written justification for larger budgets in your application.</a:t>
            </a:r>
          </a:p>
          <a:p>
            <a:pPr lvl="1">
              <a:buFont typeface="Courier New" panose="020B0604020202020204" pitchFamily="34" charset="0"/>
              <a:buChar char="o"/>
            </a:pPr>
            <a:r>
              <a:rPr lang="en-US" sz="1600">
                <a:highlight>
                  <a:srgbClr val="FFFFFF"/>
                </a:highlight>
              </a:rPr>
              <a:t>Applicants no longer need to contact funding Institute or Center when budget exceeds $500,000 per year</a:t>
            </a:r>
          </a:p>
          <a:p>
            <a:pPr lvl="1">
              <a:buFont typeface="Courier New" panose="020B0604020202020204" pitchFamily="34" charset="0"/>
              <a:buChar char="o"/>
            </a:pPr>
            <a:r>
              <a:rPr lang="en-US" sz="1600">
                <a:highlight>
                  <a:srgbClr val="FFFFFF"/>
                </a:highlight>
              </a:rPr>
              <a:t>...Is this a technicality?</a:t>
            </a:r>
          </a:p>
          <a:p>
            <a:endParaRPr lang="en-US"/>
          </a:p>
        </p:txBody>
      </p:sp>
    </p:spTree>
    <p:extLst>
      <p:ext uri="{BB962C8B-B14F-4D97-AF65-F5344CB8AC3E}">
        <p14:creationId xmlns:p14="http://schemas.microsoft.com/office/powerpoint/2010/main" val="39807662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673B7-3DBE-0685-4D15-6D10CF7FEC45}"/>
              </a:ext>
            </a:extLst>
          </p:cNvPr>
          <p:cNvSpPr>
            <a:spLocks noGrp="1"/>
          </p:cNvSpPr>
          <p:nvPr>
            <p:ph type="title"/>
          </p:nvPr>
        </p:nvSpPr>
        <p:spPr/>
        <p:txBody>
          <a:bodyPr/>
          <a:lstStyle/>
          <a:p>
            <a:r>
              <a:rPr lang="en-US" err="1"/>
              <a:t>SciENcv</a:t>
            </a:r>
            <a:r>
              <a:rPr lang="en-US"/>
              <a:t> implementation: where are we now?</a:t>
            </a:r>
          </a:p>
        </p:txBody>
      </p:sp>
      <p:sp>
        <p:nvSpPr>
          <p:cNvPr id="3" name="Content Placeholder 2">
            <a:extLst>
              <a:ext uri="{FF2B5EF4-FFF2-40B4-BE49-F238E27FC236}">
                <a16:creationId xmlns:a16="http://schemas.microsoft.com/office/drawing/2014/main" id="{A3BD58EF-0315-CB79-6FA8-2763284D8174}"/>
              </a:ext>
            </a:extLst>
          </p:cNvPr>
          <p:cNvSpPr>
            <a:spLocks noGrp="1"/>
          </p:cNvSpPr>
          <p:nvPr>
            <p:ph idx="1"/>
          </p:nvPr>
        </p:nvSpPr>
        <p:spPr/>
        <p:txBody>
          <a:bodyPr vert="horz" lIns="91440" tIns="45720" rIns="91440" bIns="45720" rtlCol="0" anchor="t">
            <a:normAutofit/>
          </a:bodyPr>
          <a:lstStyle/>
          <a:p>
            <a:r>
              <a:rPr lang="en-US"/>
              <a:t>All NIH Current and Pending (Other) Support and </a:t>
            </a:r>
            <a:r>
              <a:rPr lang="en-US" err="1"/>
              <a:t>Biosketches</a:t>
            </a:r>
            <a:r>
              <a:rPr lang="en-US"/>
              <a:t> must be created and certified in </a:t>
            </a:r>
            <a:r>
              <a:rPr lang="en-US" err="1"/>
              <a:t>SciENcv</a:t>
            </a:r>
            <a:endParaRPr lang="en-US"/>
          </a:p>
          <a:p>
            <a:pPr lvl="1">
              <a:buFont typeface="Courier New" panose="020B0604020202020204" pitchFamily="34" charset="0"/>
              <a:buChar char="o"/>
            </a:pPr>
            <a:r>
              <a:rPr lang="en-US"/>
              <a:t>Impacts proposals, Just-in-time (JIT) requests, and annual RPPRs</a:t>
            </a:r>
          </a:p>
          <a:p>
            <a:r>
              <a:rPr lang="en-US"/>
              <a:t>ORCIDs must be linked in </a:t>
            </a:r>
            <a:r>
              <a:rPr lang="en-US" err="1"/>
              <a:t>SciENcv</a:t>
            </a:r>
            <a:r>
              <a:rPr lang="en-US"/>
              <a:t> AND in </a:t>
            </a:r>
            <a:r>
              <a:rPr lang="en-US" err="1"/>
              <a:t>eRA</a:t>
            </a:r>
            <a:r>
              <a:rPr lang="en-US"/>
              <a:t> Commons to avoid submission issues</a:t>
            </a:r>
          </a:p>
          <a:p>
            <a:r>
              <a:rPr lang="en-US"/>
              <a:t>General tips: </a:t>
            </a:r>
          </a:p>
          <a:p>
            <a:pPr lvl="1">
              <a:buFont typeface="Courier New" panose="020B0604020202020204" pitchFamily="34" charset="0"/>
              <a:buChar char="o"/>
            </a:pPr>
            <a:r>
              <a:rPr lang="en-US"/>
              <a:t>Complete your profile in full before starting a new document. Double check your account linkages.</a:t>
            </a:r>
          </a:p>
          <a:p>
            <a:pPr lvl="1">
              <a:buFont typeface="Courier New" panose="020B0604020202020204" pitchFamily="34" charset="0"/>
              <a:buChar char="o"/>
            </a:pPr>
            <a:r>
              <a:rPr lang="en-US"/>
              <a:t>Give yourself time: outages still seem somewhat frequent.</a:t>
            </a:r>
          </a:p>
          <a:p>
            <a:pPr lvl="1">
              <a:buFont typeface="Courier New" panose="020B0604020202020204" pitchFamily="34" charset="0"/>
              <a:buChar char="o"/>
            </a:pPr>
            <a:r>
              <a:rPr lang="en-US"/>
              <a:t>Add a delegate.</a:t>
            </a:r>
          </a:p>
          <a:p>
            <a:pPr lvl="1">
              <a:buFont typeface="Courier New" panose="020B0604020202020204" pitchFamily="34" charset="0"/>
              <a:buChar char="o"/>
            </a:pPr>
            <a:r>
              <a:rPr lang="en-US"/>
              <a:t>Start from scratch (at least the first time; after that, copy at will!).</a:t>
            </a:r>
          </a:p>
          <a:p>
            <a:pPr lvl="1">
              <a:buFont typeface="Courier New" panose="020B0604020202020204" pitchFamily="34" charset="0"/>
              <a:buChar char="o"/>
            </a:pPr>
            <a:r>
              <a:rPr lang="en-US"/>
              <a:t>Use clear naming conventions.</a:t>
            </a:r>
          </a:p>
          <a:p>
            <a:pPr lvl="1">
              <a:buFont typeface="Courier New" panose="020B0604020202020204" pitchFamily="34" charset="0"/>
              <a:buChar char="o"/>
            </a:pPr>
            <a:r>
              <a:rPr lang="en-US"/>
              <a:t>Understand what you’re certifying. A completed </a:t>
            </a:r>
            <a:r>
              <a:rPr lang="en-US" err="1"/>
              <a:t>SciENcv</a:t>
            </a:r>
            <a:r>
              <a:rPr lang="en-US"/>
              <a:t> document attests that you have completed necessary trainings and are in compliance with federal grant policies.</a:t>
            </a:r>
          </a:p>
        </p:txBody>
      </p:sp>
    </p:spTree>
    <p:extLst>
      <p:ext uri="{BB962C8B-B14F-4D97-AF65-F5344CB8AC3E}">
        <p14:creationId xmlns:p14="http://schemas.microsoft.com/office/powerpoint/2010/main" val="27598023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0D029-33BC-DC54-26F5-97A062E2F3F7}"/>
              </a:ext>
            </a:extLst>
          </p:cNvPr>
          <p:cNvSpPr>
            <a:spLocks noGrp="1"/>
          </p:cNvSpPr>
          <p:nvPr>
            <p:ph type="title"/>
          </p:nvPr>
        </p:nvSpPr>
        <p:spPr/>
        <p:txBody>
          <a:bodyPr/>
          <a:lstStyle/>
          <a:p>
            <a:r>
              <a:rPr lang="en-US"/>
              <a:t>Data management and sharing plan changes</a:t>
            </a:r>
          </a:p>
        </p:txBody>
      </p:sp>
      <p:sp>
        <p:nvSpPr>
          <p:cNvPr id="3" name="Content Placeholder 2">
            <a:extLst>
              <a:ext uri="{FF2B5EF4-FFF2-40B4-BE49-F238E27FC236}">
                <a16:creationId xmlns:a16="http://schemas.microsoft.com/office/drawing/2014/main" id="{C4FDFBCA-2318-F240-2D60-91AFC8DD0C0D}"/>
              </a:ext>
            </a:extLst>
          </p:cNvPr>
          <p:cNvSpPr>
            <a:spLocks noGrp="1"/>
          </p:cNvSpPr>
          <p:nvPr>
            <p:ph idx="1"/>
          </p:nvPr>
        </p:nvSpPr>
        <p:spPr>
          <a:xfrm>
            <a:off x="612647" y="1709862"/>
            <a:ext cx="5808696" cy="4513752"/>
          </a:xfrm>
        </p:spPr>
        <p:txBody>
          <a:bodyPr vert="horz" lIns="91440" tIns="45720" rIns="91440" bIns="45720" rtlCol="0" anchor="t">
            <a:normAutofit/>
          </a:bodyPr>
          <a:lstStyle/>
          <a:p>
            <a:r>
              <a:rPr lang="en-US"/>
              <a:t>NOT-OD-26-100 is the latest update to the data management and sharing plan policy announcing changes effective FY27 </a:t>
            </a:r>
            <a:r>
              <a:rPr lang="en-US">
                <a:highlight>
                  <a:srgbClr val="FFFFFF"/>
                </a:highlight>
              </a:rPr>
              <a:t>(October 1 is the start of the federal fiscal year)</a:t>
            </a:r>
            <a:endParaRPr lang="en-US"/>
          </a:p>
          <a:p>
            <a:r>
              <a:rPr lang="en-US"/>
              <a:t>Current file template can be downloaded from the </a:t>
            </a:r>
            <a:r>
              <a:rPr lang="en-US">
                <a:ea typeface="+mn-lt"/>
                <a:cs typeface="+mn-lt"/>
                <a:hlinkClick r:id="rId2"/>
              </a:rPr>
              <a:t>Writing a Data Management and Sharing Plan</a:t>
            </a:r>
            <a:r>
              <a:rPr lang="en-US">
                <a:ea typeface="+mn-lt"/>
                <a:cs typeface="+mn-lt"/>
              </a:rPr>
              <a:t> webpage</a:t>
            </a:r>
          </a:p>
          <a:p>
            <a:r>
              <a:rPr lang="en-US"/>
              <a:t>All proposals must use the updated format; also requires submission of updated data management plan at Just-in-Time or RPPR, depending on whether the award is pending or active.</a:t>
            </a:r>
          </a:p>
          <a:p>
            <a:r>
              <a:rPr lang="en-US"/>
              <a:t>Some streamlining compared to current process: rather than updates to DMS Plan being submitted as a prior approval request, the updates now are part of the RPPR for active awards.</a:t>
            </a:r>
          </a:p>
        </p:txBody>
      </p:sp>
      <p:pic>
        <p:nvPicPr>
          <p:cNvPr id="4" name="Picture 3" descr="First page of the 2026 Data Management and Sharing Plan">
            <a:extLst>
              <a:ext uri="{FF2B5EF4-FFF2-40B4-BE49-F238E27FC236}">
                <a16:creationId xmlns:a16="http://schemas.microsoft.com/office/drawing/2014/main" id="{45BFBF1D-0A7A-5876-58B1-0F1F714AD159}"/>
              </a:ext>
            </a:extLst>
          </p:cNvPr>
          <p:cNvPicPr>
            <a:picLocks noChangeAspect="1"/>
          </p:cNvPicPr>
          <p:nvPr/>
        </p:nvPicPr>
        <p:blipFill>
          <a:blip r:embed="rId3"/>
          <a:stretch>
            <a:fillRect/>
          </a:stretch>
        </p:blipFill>
        <p:spPr>
          <a:xfrm>
            <a:off x="6550812" y="1492652"/>
            <a:ext cx="5463546" cy="4745340"/>
          </a:xfrm>
          <a:prstGeom prst="rect">
            <a:avLst/>
          </a:prstGeom>
        </p:spPr>
      </p:pic>
    </p:spTree>
    <p:extLst>
      <p:ext uri="{BB962C8B-B14F-4D97-AF65-F5344CB8AC3E}">
        <p14:creationId xmlns:p14="http://schemas.microsoft.com/office/powerpoint/2010/main" val="601866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10226-E82B-C165-F183-22979FC341C5}"/>
              </a:ext>
            </a:extLst>
          </p:cNvPr>
          <p:cNvSpPr>
            <a:spLocks noGrp="1"/>
          </p:cNvSpPr>
          <p:nvPr>
            <p:ph type="title"/>
          </p:nvPr>
        </p:nvSpPr>
        <p:spPr/>
        <p:txBody>
          <a:bodyPr/>
          <a:lstStyle/>
          <a:p>
            <a:r>
              <a:rPr lang="en-US"/>
              <a:t>Letters of support vs. Letters of collaboration</a:t>
            </a:r>
          </a:p>
        </p:txBody>
      </p:sp>
      <p:sp>
        <p:nvSpPr>
          <p:cNvPr id="3" name="Content Placeholder 2">
            <a:extLst>
              <a:ext uri="{FF2B5EF4-FFF2-40B4-BE49-F238E27FC236}">
                <a16:creationId xmlns:a16="http://schemas.microsoft.com/office/drawing/2014/main" id="{25356336-01A0-DB44-87F5-924E12037DA0}"/>
              </a:ext>
            </a:extLst>
          </p:cNvPr>
          <p:cNvSpPr>
            <a:spLocks noGrp="1"/>
          </p:cNvSpPr>
          <p:nvPr>
            <p:ph idx="1"/>
          </p:nvPr>
        </p:nvSpPr>
        <p:spPr>
          <a:xfrm>
            <a:off x="612647" y="1557462"/>
            <a:ext cx="10963656" cy="4513752"/>
          </a:xfrm>
        </p:spPr>
        <p:txBody>
          <a:bodyPr vert="horz" lIns="91440" tIns="45720" rIns="91440" bIns="45720" rtlCol="0" anchor="t">
            <a:noAutofit/>
          </a:bodyPr>
          <a:lstStyle/>
          <a:p>
            <a:r>
              <a:rPr lang="en-US">
                <a:solidFill>
                  <a:srgbClr val="333333"/>
                </a:solidFill>
                <a:highlight>
                  <a:srgbClr val="FFFFFF"/>
                </a:highlight>
                <a:ea typeface="+mn-lt"/>
                <a:cs typeface="+mn-lt"/>
              </a:rPr>
              <a:t>NOT-OD-26-094 – key points:</a:t>
            </a:r>
          </a:p>
          <a:p>
            <a:r>
              <a:rPr lang="en-US">
                <a:solidFill>
                  <a:srgbClr val="333333"/>
                </a:solidFill>
                <a:highlight>
                  <a:srgbClr val="FFFFFF"/>
                </a:highlight>
                <a:ea typeface="+mn-lt"/>
                <a:cs typeface="+mn-lt"/>
              </a:rPr>
              <a:t>In Fiscal Year 2027, the NIH will no longer allow letters of support but will instead require letters of collaboration to document any collaborative relationships with individuals that are not identified in the application as senior/key personnel or other significant contributors.</a:t>
            </a:r>
          </a:p>
          <a:p>
            <a:pPr lvl="1">
              <a:buFont typeface="Courier New" panose="020B0604020202020204" pitchFamily="34" charset="0"/>
              <a:buChar char="o"/>
            </a:pPr>
            <a:r>
              <a:rPr lang="en-US">
                <a:solidFill>
                  <a:srgbClr val="333333"/>
                </a:solidFill>
                <a:highlight>
                  <a:srgbClr val="FFFFFF"/>
                </a:highlight>
                <a:ea typeface="+mn-lt"/>
                <a:cs typeface="+mn-lt"/>
              </a:rPr>
              <a:t>Litmus test: does the collaborator have a </a:t>
            </a:r>
            <a:r>
              <a:rPr lang="en-US" err="1">
                <a:solidFill>
                  <a:srgbClr val="333333"/>
                </a:solidFill>
                <a:highlight>
                  <a:srgbClr val="FFFFFF"/>
                </a:highlight>
                <a:ea typeface="+mn-lt"/>
                <a:cs typeface="+mn-lt"/>
              </a:rPr>
              <a:t>biosketch</a:t>
            </a:r>
            <a:r>
              <a:rPr lang="en-US">
                <a:solidFill>
                  <a:srgbClr val="333333"/>
                </a:solidFill>
                <a:highlight>
                  <a:srgbClr val="FFFFFF"/>
                </a:highlight>
                <a:ea typeface="+mn-lt"/>
                <a:cs typeface="+mn-lt"/>
              </a:rPr>
              <a:t> included in the application?</a:t>
            </a:r>
          </a:p>
          <a:p>
            <a:r>
              <a:rPr lang="en-US">
                <a:solidFill>
                  <a:srgbClr val="333333"/>
                </a:solidFill>
                <a:highlight>
                  <a:srgbClr val="FFFFFF"/>
                </a:highlight>
                <a:ea typeface="+mn-lt"/>
                <a:cs typeface="+mn-lt"/>
              </a:rPr>
              <a:t>Letters designed to endorse the application without an intent to collaborate or provide material support will no longer be permitted. </a:t>
            </a:r>
            <a:r>
              <a:rPr lang="en-US" b="1">
                <a:solidFill>
                  <a:srgbClr val="333333"/>
                </a:solidFill>
                <a:highlight>
                  <a:srgbClr val="FFFFFF"/>
                </a:highlight>
                <a:ea typeface="+mn-lt"/>
                <a:cs typeface="+mn-lt"/>
              </a:rPr>
              <a:t>Applications that continue to include letters of support after the implementation date may be returned without review. </a:t>
            </a:r>
            <a:endParaRPr lang="en-US" b="1">
              <a:solidFill>
                <a:srgbClr val="000000"/>
              </a:solidFill>
              <a:ea typeface="+mn-lt"/>
              <a:cs typeface="+mn-lt"/>
            </a:endParaRPr>
          </a:p>
          <a:p>
            <a:r>
              <a:rPr lang="en-US">
                <a:solidFill>
                  <a:srgbClr val="333333"/>
                </a:solidFill>
                <a:highlight>
                  <a:srgbClr val="FFFFFF"/>
                </a:highlight>
                <a:ea typeface="+mn-lt"/>
                <a:cs typeface="+mn-lt"/>
              </a:rPr>
              <a:t>An individual letter of collaboration must not exceed 100 words. NIH encourages applicants to use the following single-sentence format for letters of collaboration. Recommended text is provided in the notice:</a:t>
            </a:r>
            <a:endParaRPr lang="en-US"/>
          </a:p>
          <a:p>
            <a:pPr lvl="1">
              <a:buFont typeface="Courier New" panose="020B0604020202020204" pitchFamily="34" charset="0"/>
              <a:buChar char="o"/>
            </a:pPr>
            <a:r>
              <a:rPr lang="en-US" i="1">
                <a:solidFill>
                  <a:srgbClr val="333333"/>
                </a:solidFill>
                <a:highlight>
                  <a:srgbClr val="FFFFFF"/>
                </a:highlight>
                <a:ea typeface="+mn-lt"/>
                <a:cs typeface="+mn-lt"/>
              </a:rPr>
              <a:t>"If the application submitted by [Organization Name and with PD/PI Name] as Program Director/Principal Investigator entitled [Grant Application Title] is selected for funding by NIH, it is my intent to collaborate and/or commit resources as detailed in the application."</a:t>
            </a:r>
            <a:endParaRPr lang="en-US"/>
          </a:p>
          <a:p>
            <a:pPr lvl="1">
              <a:buFont typeface="Courier New" panose="020B0604020202020204" pitchFamily="34" charset="0"/>
              <a:buChar char="o"/>
            </a:pPr>
            <a:r>
              <a:rPr lang="en-US">
                <a:solidFill>
                  <a:srgbClr val="333333"/>
                </a:solidFill>
                <a:highlight>
                  <a:srgbClr val="FFFFFF"/>
                </a:highlight>
              </a:rPr>
              <a:t>Note that there is different language recommended for fellowships. Further instruction on training grants to come.</a:t>
            </a:r>
          </a:p>
          <a:p>
            <a:endParaRPr lang="en-US">
              <a:solidFill>
                <a:srgbClr val="333333"/>
              </a:solidFill>
              <a:highlight>
                <a:srgbClr val="FFFFFF"/>
              </a:highlight>
            </a:endParaRPr>
          </a:p>
        </p:txBody>
      </p:sp>
    </p:spTree>
    <p:extLst>
      <p:ext uri="{BB962C8B-B14F-4D97-AF65-F5344CB8AC3E}">
        <p14:creationId xmlns:p14="http://schemas.microsoft.com/office/powerpoint/2010/main" val="22807306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8DC90-620F-2DAC-C805-85A6B49A878C}"/>
              </a:ext>
            </a:extLst>
          </p:cNvPr>
          <p:cNvSpPr>
            <a:spLocks noGrp="1"/>
          </p:cNvSpPr>
          <p:nvPr>
            <p:ph type="title"/>
          </p:nvPr>
        </p:nvSpPr>
        <p:spPr/>
        <p:txBody>
          <a:bodyPr/>
          <a:lstStyle/>
          <a:p>
            <a:r>
              <a:rPr lang="en-US"/>
              <a:t>Foreign components</a:t>
            </a:r>
          </a:p>
        </p:txBody>
      </p:sp>
      <p:sp>
        <p:nvSpPr>
          <p:cNvPr id="3" name="Content Placeholder 2">
            <a:extLst>
              <a:ext uri="{FF2B5EF4-FFF2-40B4-BE49-F238E27FC236}">
                <a16:creationId xmlns:a16="http://schemas.microsoft.com/office/drawing/2014/main" id="{ED50101E-1E91-7BB7-E1C7-4C9BF35CF661}"/>
              </a:ext>
            </a:extLst>
          </p:cNvPr>
          <p:cNvSpPr>
            <a:spLocks noGrp="1"/>
          </p:cNvSpPr>
          <p:nvPr>
            <p:ph idx="1"/>
          </p:nvPr>
        </p:nvSpPr>
        <p:spPr/>
        <p:txBody>
          <a:bodyPr vert="horz" lIns="91440" tIns="45720" rIns="91440" bIns="45720" rtlCol="0" anchor="t">
            <a:normAutofit/>
          </a:bodyPr>
          <a:lstStyle/>
          <a:p>
            <a:r>
              <a:rPr lang="en-US" sz="1600">
                <a:solidFill>
                  <a:srgbClr val="333333"/>
                </a:solidFill>
                <a:highlight>
                  <a:srgbClr val="FFFFFF"/>
                </a:highlight>
                <a:ea typeface="+mn-lt"/>
                <a:cs typeface="+mn-lt"/>
              </a:rPr>
              <a:t>NOT-OD-26-084 re-establishes definitions for foreign components</a:t>
            </a:r>
          </a:p>
          <a:p>
            <a:r>
              <a:rPr lang="en-US" sz="1600">
                <a:solidFill>
                  <a:srgbClr val="333333"/>
                </a:solidFill>
                <a:highlight>
                  <a:srgbClr val="FFFFFF"/>
                </a:highlight>
              </a:rPr>
              <a:t>PF5 and RF1 mechanisms for foreign sites that were previously treated as subawards</a:t>
            </a:r>
          </a:p>
          <a:p>
            <a:r>
              <a:rPr lang="en-US" sz="1600">
                <a:solidFill>
                  <a:srgbClr val="333333"/>
                </a:solidFill>
                <a:highlight>
                  <a:srgbClr val="FFFFFF"/>
                </a:highlight>
              </a:rPr>
              <a:t>Foreign travel for “consultation” is not a foreign component. “Extensive” foreign travel is.</a:t>
            </a:r>
          </a:p>
          <a:p>
            <a:r>
              <a:rPr lang="en-US" sz="1600">
                <a:solidFill>
                  <a:srgbClr val="333333"/>
                </a:solidFill>
                <a:highlight>
                  <a:srgbClr val="FFFFFF"/>
                </a:highlight>
              </a:rPr>
              <a:t>Co-authorship is a gray area. By NIH policy, “most” co-authorship should be treated as a foreign component for disclosure purposes. (More on publication to come!)</a:t>
            </a:r>
          </a:p>
          <a:p>
            <a:r>
              <a:rPr lang="en-US" sz="1600">
                <a:solidFill>
                  <a:srgbClr val="333333"/>
                </a:solidFill>
                <a:highlight>
                  <a:srgbClr val="FFFFFF"/>
                </a:highlight>
              </a:rPr>
              <a:t>Reminder on malign foreign talent, research security trainings, and COI</a:t>
            </a:r>
          </a:p>
          <a:p>
            <a:endParaRPr lang="en-US" sz="1500">
              <a:solidFill>
                <a:srgbClr val="333333"/>
              </a:solidFill>
              <a:highlight>
                <a:srgbClr val="FFFFFF"/>
              </a:highlight>
            </a:endParaRPr>
          </a:p>
        </p:txBody>
      </p:sp>
    </p:spTree>
    <p:extLst>
      <p:ext uri="{BB962C8B-B14F-4D97-AF65-F5344CB8AC3E}">
        <p14:creationId xmlns:p14="http://schemas.microsoft.com/office/powerpoint/2010/main" val="20568116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05374-C2C2-A125-79E2-A0BF521D03E9}"/>
              </a:ext>
            </a:extLst>
          </p:cNvPr>
          <p:cNvSpPr>
            <a:spLocks noGrp="1"/>
          </p:cNvSpPr>
          <p:nvPr>
            <p:ph type="title"/>
          </p:nvPr>
        </p:nvSpPr>
        <p:spPr/>
        <p:txBody>
          <a:bodyPr/>
          <a:lstStyle/>
          <a:p>
            <a:r>
              <a:rPr lang="en-US"/>
              <a:t>Updates to training grants</a:t>
            </a:r>
          </a:p>
        </p:txBody>
      </p:sp>
      <p:sp>
        <p:nvSpPr>
          <p:cNvPr id="3" name="Content Placeholder 2">
            <a:extLst>
              <a:ext uri="{FF2B5EF4-FFF2-40B4-BE49-F238E27FC236}">
                <a16:creationId xmlns:a16="http://schemas.microsoft.com/office/drawing/2014/main" id="{7D47159F-0629-D03F-3B47-0C51923FE61C}"/>
              </a:ext>
            </a:extLst>
          </p:cNvPr>
          <p:cNvSpPr>
            <a:spLocks noGrp="1"/>
          </p:cNvSpPr>
          <p:nvPr>
            <p:ph idx="1"/>
          </p:nvPr>
        </p:nvSpPr>
        <p:spPr/>
        <p:txBody>
          <a:bodyPr vert="horz" lIns="91440" tIns="45720" rIns="91440" bIns="45720" rtlCol="0" anchor="t">
            <a:normAutofit/>
          </a:bodyPr>
          <a:lstStyle/>
          <a:p>
            <a:r>
              <a:rPr lang="en-US" sz="1500">
                <a:solidFill>
                  <a:srgbClr val="333333"/>
                </a:solidFill>
                <a:highlight>
                  <a:srgbClr val="FFFFFF"/>
                </a:highlight>
                <a:ea typeface="+mn-lt"/>
                <a:cs typeface="+mn-lt"/>
              </a:rPr>
              <a:t>NOT-OD-26-098 consolidates existing activity codes, effective for due dates on/after October 12, 2027.</a:t>
            </a:r>
          </a:p>
          <a:p>
            <a:r>
              <a:rPr lang="en-US" sz="1500">
                <a:solidFill>
                  <a:srgbClr val="333333"/>
                </a:solidFill>
                <a:highlight>
                  <a:srgbClr val="FFFFFF"/>
                </a:highlight>
              </a:rPr>
              <a:t>Changes most activity codes:</a:t>
            </a:r>
          </a:p>
          <a:p>
            <a:pPr lvl="1">
              <a:buFont typeface="Courier New" panose="020B0604020202020204" pitchFamily="34" charset="0"/>
              <a:buChar char="o"/>
            </a:pPr>
            <a:r>
              <a:rPr lang="en-US" sz="1500">
                <a:solidFill>
                  <a:srgbClr val="333333"/>
                </a:solidFill>
                <a:highlight>
                  <a:srgbClr val="FFFFFF"/>
                </a:highlight>
              </a:rPr>
              <a:t>Mentored Research Scientist Career Development awards shift from K01, K21, K25, K32 </a:t>
            </a:r>
            <a:r>
              <a:rPr lang="en-US" sz="1500">
                <a:solidFill>
                  <a:srgbClr val="333333"/>
                </a:solidFill>
                <a:highlight>
                  <a:srgbClr val="FFFFFF"/>
                </a:highlight>
                <a:latin typeface="Wingdings"/>
                <a:sym typeface="Wingdings"/>
              </a:rPr>
              <a:t>à</a:t>
            </a:r>
            <a:r>
              <a:rPr lang="en-US">
                <a:solidFill>
                  <a:srgbClr val="333333"/>
                </a:solidFill>
                <a:highlight>
                  <a:srgbClr val="FFFFFF"/>
                </a:highlight>
                <a:latin typeface="Neue Haas Grotesk Text Pro"/>
              </a:rPr>
              <a:t> </a:t>
            </a:r>
            <a:r>
              <a:rPr lang="en-US" sz="1500" b="1">
                <a:solidFill>
                  <a:srgbClr val="333333"/>
                </a:solidFill>
                <a:highlight>
                  <a:srgbClr val="FFFFFF"/>
                </a:highlight>
              </a:rPr>
              <a:t>KR1</a:t>
            </a:r>
          </a:p>
          <a:p>
            <a:pPr lvl="1">
              <a:buFont typeface="Courier New" panose="020B0604020202020204" pitchFamily="34" charset="0"/>
              <a:buChar char="o"/>
            </a:pPr>
            <a:r>
              <a:rPr lang="en-US" sz="1500">
                <a:solidFill>
                  <a:srgbClr val="333333"/>
                </a:solidFill>
                <a:highlight>
                  <a:srgbClr val="FFFFFF"/>
                </a:highlight>
              </a:rPr>
              <a:t>NIH Career Transition to Research Independence Awards shift from K99, K22 </a:t>
            </a:r>
            <a:r>
              <a:rPr lang="en-US" sz="1500">
                <a:solidFill>
                  <a:srgbClr val="333333"/>
                </a:solidFill>
                <a:highlight>
                  <a:srgbClr val="FFFFFF"/>
                </a:highlight>
                <a:latin typeface="Wingdings"/>
                <a:sym typeface="Wingdings"/>
              </a:rPr>
              <a:t>à</a:t>
            </a:r>
            <a:r>
              <a:rPr lang="en-US" sz="1200">
                <a:solidFill>
                  <a:srgbClr val="333333"/>
                </a:solidFill>
                <a:highlight>
                  <a:srgbClr val="FFFFFF"/>
                </a:highlight>
              </a:rPr>
              <a:t> </a:t>
            </a:r>
            <a:r>
              <a:rPr lang="en-US" sz="1500" b="1">
                <a:solidFill>
                  <a:srgbClr val="333333"/>
                </a:solidFill>
                <a:highlight>
                  <a:srgbClr val="FFFFFF"/>
                </a:highlight>
              </a:rPr>
              <a:t>KT1/R00</a:t>
            </a:r>
          </a:p>
          <a:p>
            <a:pPr lvl="1">
              <a:buFont typeface="Courier New" panose="020B0604020202020204" pitchFamily="34" charset="0"/>
              <a:buChar char="o"/>
            </a:pPr>
            <a:r>
              <a:rPr lang="en-US" sz="1500">
                <a:solidFill>
                  <a:srgbClr val="333333"/>
                </a:solidFill>
                <a:highlight>
                  <a:srgbClr val="FFFFFF"/>
                </a:highlight>
              </a:rPr>
              <a:t>K00 (Postdoctoral Transition) activity code will be unchanged</a:t>
            </a:r>
          </a:p>
          <a:p>
            <a:pPr>
              <a:buFont typeface="Arial"/>
              <a:buChar char="•"/>
            </a:pPr>
            <a:r>
              <a:rPr lang="en-US" sz="1500">
                <a:solidFill>
                  <a:srgbClr val="333333"/>
                </a:solidFill>
                <a:highlight>
                  <a:srgbClr val="FFFFFF"/>
                </a:highlight>
              </a:rPr>
              <a:t>Clinical trials no longer supported. Likely not an issue for most in this audience, but worth noting.</a:t>
            </a:r>
            <a:endParaRPr lang="en-US" sz="1500">
              <a:solidFill>
                <a:srgbClr val="000000"/>
              </a:solidFill>
              <a:highlight>
                <a:srgbClr val="FFFFFF"/>
              </a:highlight>
            </a:endParaRPr>
          </a:p>
          <a:p>
            <a:pPr>
              <a:buFont typeface="Arial"/>
              <a:buChar char="•"/>
            </a:pPr>
            <a:r>
              <a:rPr lang="en-US" sz="1500">
                <a:solidFill>
                  <a:srgbClr val="333333"/>
                </a:solidFill>
                <a:highlight>
                  <a:srgbClr val="FFFFFF"/>
                </a:highlight>
              </a:rPr>
              <a:t>NOFOs containing current K activity codes will expire on July 13, 2027. </a:t>
            </a:r>
          </a:p>
          <a:p>
            <a:pPr>
              <a:buFont typeface="Arial"/>
              <a:buChar char="•"/>
            </a:pPr>
            <a:r>
              <a:rPr lang="en-US" sz="1500">
                <a:solidFill>
                  <a:srgbClr val="333333"/>
                </a:solidFill>
                <a:highlight>
                  <a:srgbClr val="FFFFFF"/>
                </a:highlight>
              </a:rPr>
              <a:t>Data Management and Sharing plans will no longer be required for Ks.</a:t>
            </a:r>
          </a:p>
          <a:p>
            <a:pPr marL="228600" lvl="1" indent="0">
              <a:buNone/>
            </a:pPr>
            <a:endParaRPr lang="en-US" sz="1500">
              <a:solidFill>
                <a:srgbClr val="000000"/>
              </a:solidFill>
              <a:highlight>
                <a:srgbClr val="FFFFFF"/>
              </a:highlight>
            </a:endParaRPr>
          </a:p>
          <a:p>
            <a:pPr marL="228600" lvl="1" indent="0">
              <a:buNone/>
            </a:pPr>
            <a:endParaRPr lang="en-US" sz="1500">
              <a:solidFill>
                <a:srgbClr val="333333"/>
              </a:solidFill>
              <a:highlight>
                <a:srgbClr val="FFFFFF"/>
              </a:highlight>
            </a:endParaRPr>
          </a:p>
          <a:p>
            <a:pPr marL="228600" lvl="1" indent="0">
              <a:buNone/>
            </a:pPr>
            <a:endParaRPr lang="en-US" sz="1500">
              <a:solidFill>
                <a:srgbClr val="333333"/>
              </a:solidFill>
              <a:highlight>
                <a:srgbClr val="FFFFFF"/>
              </a:highlight>
            </a:endParaRPr>
          </a:p>
          <a:p>
            <a:pPr lvl="1">
              <a:buFont typeface="Courier New" panose="020B0604020202020204" pitchFamily="34" charset="0"/>
              <a:buChar char="o"/>
            </a:pPr>
            <a:endParaRPr lang="en-US" sz="1500">
              <a:solidFill>
                <a:srgbClr val="333333"/>
              </a:solidFill>
              <a:highlight>
                <a:srgbClr val="FFFFFF"/>
              </a:highlight>
            </a:endParaRPr>
          </a:p>
        </p:txBody>
      </p:sp>
    </p:spTree>
    <p:extLst>
      <p:ext uri="{BB962C8B-B14F-4D97-AF65-F5344CB8AC3E}">
        <p14:creationId xmlns:p14="http://schemas.microsoft.com/office/powerpoint/2010/main" val="26736632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9A05F-8806-D20A-AA8D-C67230EE7CEE}"/>
              </a:ext>
            </a:extLst>
          </p:cNvPr>
          <p:cNvSpPr>
            <a:spLocks noGrp="1"/>
          </p:cNvSpPr>
          <p:nvPr>
            <p:ph type="title"/>
          </p:nvPr>
        </p:nvSpPr>
        <p:spPr/>
        <p:txBody>
          <a:bodyPr/>
          <a:lstStyle/>
          <a:p>
            <a:r>
              <a:rPr lang="en-US" err="1"/>
              <a:t>Postaward</a:t>
            </a:r>
            <a:r>
              <a:rPr lang="en-US"/>
              <a:t> guidance</a:t>
            </a:r>
          </a:p>
        </p:txBody>
      </p:sp>
      <p:sp>
        <p:nvSpPr>
          <p:cNvPr id="3" name="Content Placeholder 2">
            <a:extLst>
              <a:ext uri="{FF2B5EF4-FFF2-40B4-BE49-F238E27FC236}">
                <a16:creationId xmlns:a16="http://schemas.microsoft.com/office/drawing/2014/main" id="{D1B8CDB0-CE50-1378-08E7-43D6D8C03473}"/>
              </a:ext>
            </a:extLst>
          </p:cNvPr>
          <p:cNvSpPr>
            <a:spLocks noGrp="1"/>
          </p:cNvSpPr>
          <p:nvPr>
            <p:ph idx="1"/>
          </p:nvPr>
        </p:nvSpPr>
        <p:spPr/>
        <p:txBody>
          <a:bodyPr vert="horz" lIns="91440" tIns="45720" rIns="91440" bIns="45720" rtlCol="0" anchor="t">
            <a:normAutofit/>
          </a:bodyPr>
          <a:lstStyle/>
          <a:p>
            <a:r>
              <a:rPr lang="en-US"/>
              <a:t>PubMed and zero embargo</a:t>
            </a:r>
          </a:p>
          <a:p>
            <a:pPr lvl="1">
              <a:buFont typeface="Courier New" panose="020B0604020202020204" pitchFamily="34" charset="0"/>
              <a:buChar char="o"/>
            </a:pPr>
            <a:r>
              <a:rPr lang="en-US"/>
              <a:t>If you need to deposit your article, there are </a:t>
            </a:r>
            <a:r>
              <a:rPr lang="en-US">
                <a:hlinkClick r:id="rId2"/>
              </a:rPr>
              <a:t>instructions</a:t>
            </a:r>
            <a:r>
              <a:rPr lang="en-US"/>
              <a:t> on NIH's sites.</a:t>
            </a:r>
          </a:p>
          <a:p>
            <a:pPr lvl="1">
              <a:buFont typeface="Courier New" panose="020B0604020202020204" pitchFamily="34" charset="0"/>
              <a:buChar char="o"/>
            </a:pPr>
            <a:r>
              <a:rPr lang="en-US"/>
              <a:t>You can also reach out to Carol or your grants administrator(s) in your home department for questions and support.</a:t>
            </a:r>
          </a:p>
          <a:p>
            <a:r>
              <a:rPr lang="en-US"/>
              <a:t>All subawards not proposed in the application now require prior approval.</a:t>
            </a:r>
          </a:p>
          <a:p>
            <a:r>
              <a:rPr lang="en-US"/>
              <a:t>Stay on top of reporting requirements, and be mindful of language throughout.</a:t>
            </a:r>
          </a:p>
          <a:p>
            <a:r>
              <a:rPr lang="en-US"/>
              <a:t>“Defend the spend”: use strong justifications when submitting expenses.</a:t>
            </a:r>
          </a:p>
          <a:p>
            <a:endParaRPr lang="en-US"/>
          </a:p>
        </p:txBody>
      </p:sp>
    </p:spTree>
    <p:extLst>
      <p:ext uri="{BB962C8B-B14F-4D97-AF65-F5344CB8AC3E}">
        <p14:creationId xmlns:p14="http://schemas.microsoft.com/office/powerpoint/2010/main" val="4180636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F7A78DC-2C18-83CC-754D-7292911B305F}"/>
              </a:ext>
            </a:extLst>
          </p:cNvPr>
          <p:cNvSpPr>
            <a:spLocks noGrp="1"/>
          </p:cNvSpPr>
          <p:nvPr>
            <p:ph type="title"/>
          </p:nvPr>
        </p:nvSpPr>
        <p:spPr/>
        <p:txBody>
          <a:bodyPr/>
          <a:lstStyle/>
          <a:p>
            <a:r>
              <a:rPr lang="en-US"/>
              <a:t>Today’s talk</a:t>
            </a:r>
          </a:p>
        </p:txBody>
      </p:sp>
      <p:sp>
        <p:nvSpPr>
          <p:cNvPr id="7" name="Content Placeholder 6">
            <a:extLst>
              <a:ext uri="{FF2B5EF4-FFF2-40B4-BE49-F238E27FC236}">
                <a16:creationId xmlns:a16="http://schemas.microsoft.com/office/drawing/2014/main" id="{C24DD742-D2CA-6447-12D7-D47D47C6CA30}"/>
              </a:ext>
            </a:extLst>
          </p:cNvPr>
          <p:cNvSpPr>
            <a:spLocks noGrp="1"/>
          </p:cNvSpPr>
          <p:nvPr>
            <p:ph sz="quarter" idx="13"/>
          </p:nvPr>
        </p:nvSpPr>
        <p:spPr/>
        <p:txBody>
          <a:bodyPr/>
          <a:lstStyle/>
          <a:p>
            <a:r>
              <a:rPr lang="en-US"/>
              <a:t>Substance and review process (Sarah)</a:t>
            </a:r>
          </a:p>
          <a:p>
            <a:r>
              <a:rPr lang="en-US"/>
              <a:t>Forms and requirements (Carol)</a:t>
            </a:r>
          </a:p>
        </p:txBody>
      </p:sp>
    </p:spTree>
    <p:extLst>
      <p:ext uri="{BB962C8B-B14F-4D97-AF65-F5344CB8AC3E}">
        <p14:creationId xmlns:p14="http://schemas.microsoft.com/office/powerpoint/2010/main" val="1773163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29960-0C65-4016-F180-D32FA0A35FC8}"/>
              </a:ext>
            </a:extLst>
          </p:cNvPr>
          <p:cNvSpPr>
            <a:spLocks noGrp="1"/>
          </p:cNvSpPr>
          <p:nvPr>
            <p:ph type="title"/>
          </p:nvPr>
        </p:nvSpPr>
        <p:spPr/>
        <p:txBody>
          <a:bodyPr>
            <a:normAutofit/>
          </a:bodyPr>
          <a:lstStyle/>
          <a:p>
            <a:r>
              <a:rPr lang="en-US"/>
              <a:t>The take-home</a:t>
            </a:r>
          </a:p>
        </p:txBody>
      </p:sp>
      <p:sp>
        <p:nvSpPr>
          <p:cNvPr id="3" name="Content Placeholder 2">
            <a:extLst>
              <a:ext uri="{FF2B5EF4-FFF2-40B4-BE49-F238E27FC236}">
                <a16:creationId xmlns:a16="http://schemas.microsoft.com/office/drawing/2014/main" id="{55A35171-982D-8A9B-1CC4-373ECCD56AEC}"/>
              </a:ext>
            </a:extLst>
          </p:cNvPr>
          <p:cNvSpPr>
            <a:spLocks noGrp="1"/>
          </p:cNvSpPr>
          <p:nvPr>
            <p:ph idx="1"/>
          </p:nvPr>
        </p:nvSpPr>
        <p:spPr/>
        <p:txBody>
          <a:bodyPr/>
          <a:lstStyle/>
          <a:p>
            <a:r>
              <a:rPr lang="en-US" sz="2000"/>
              <a:t>Things are constantly changing, both in the topics being funded and the process for review and funding decisions.</a:t>
            </a:r>
          </a:p>
          <a:p>
            <a:r>
              <a:rPr lang="en-US" sz="2000"/>
              <a:t>Many of the changes are not written down, and the ways changes are being implemented vary across institutes. </a:t>
            </a:r>
          </a:p>
          <a:p>
            <a:r>
              <a:rPr lang="en-US" sz="2000"/>
              <a:t>Social science research is still being funded. </a:t>
            </a:r>
          </a:p>
          <a:p>
            <a:endParaRPr lang="en-US" sz="2000"/>
          </a:p>
          <a:p>
            <a:r>
              <a:rPr lang="en-US" sz="2800"/>
              <a:t>Talk to your program official!</a:t>
            </a:r>
          </a:p>
          <a:p>
            <a:pPr lvl="1"/>
            <a:r>
              <a:rPr lang="en-US" sz="2000"/>
              <a:t>Carol and I are also happy to chat. </a:t>
            </a:r>
          </a:p>
        </p:txBody>
      </p:sp>
    </p:spTree>
    <p:extLst>
      <p:ext uri="{BB962C8B-B14F-4D97-AF65-F5344CB8AC3E}">
        <p14:creationId xmlns:p14="http://schemas.microsoft.com/office/powerpoint/2010/main" val="22822376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3EC05AF-A1DF-FF7A-CFA2-1F37478FF170}"/>
              </a:ext>
            </a:extLst>
          </p:cNvPr>
          <p:cNvSpPr>
            <a:spLocks noGrp="1"/>
          </p:cNvSpPr>
          <p:nvPr>
            <p:ph type="title"/>
          </p:nvPr>
        </p:nvSpPr>
        <p:spPr/>
        <p:txBody>
          <a:bodyPr/>
          <a:lstStyle/>
          <a:p>
            <a:r>
              <a:rPr lang="en-US"/>
              <a:t>Substance and review process</a:t>
            </a:r>
          </a:p>
        </p:txBody>
      </p:sp>
    </p:spTree>
    <p:extLst>
      <p:ext uri="{BB962C8B-B14F-4D97-AF65-F5344CB8AC3E}">
        <p14:creationId xmlns:p14="http://schemas.microsoft.com/office/powerpoint/2010/main" val="2783435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4E613-45D0-F548-C23A-E71D858ECDA1}"/>
              </a:ext>
            </a:extLst>
          </p:cNvPr>
          <p:cNvSpPr>
            <a:spLocks noGrp="1"/>
          </p:cNvSpPr>
          <p:nvPr>
            <p:ph type="title"/>
          </p:nvPr>
        </p:nvSpPr>
        <p:spPr/>
        <p:txBody>
          <a:bodyPr/>
          <a:lstStyle/>
          <a:p>
            <a:r>
              <a:rPr lang="en-US"/>
              <a:t>A </a:t>
            </a:r>
            <a:r>
              <a:rPr lang="en-US" i="1"/>
              <a:t>brief</a:t>
            </a:r>
            <a:r>
              <a:rPr lang="en-US"/>
              <a:t> overview of NIH structure and funding</a:t>
            </a:r>
          </a:p>
        </p:txBody>
      </p:sp>
      <p:sp>
        <p:nvSpPr>
          <p:cNvPr id="3" name="Content Placeholder 2">
            <a:extLst>
              <a:ext uri="{FF2B5EF4-FFF2-40B4-BE49-F238E27FC236}">
                <a16:creationId xmlns:a16="http://schemas.microsoft.com/office/drawing/2014/main" id="{C34146C0-6EC0-DDD9-084B-A6421BE2C3C5}"/>
              </a:ext>
            </a:extLst>
          </p:cNvPr>
          <p:cNvSpPr>
            <a:spLocks noGrp="1"/>
          </p:cNvSpPr>
          <p:nvPr>
            <p:ph idx="1"/>
          </p:nvPr>
        </p:nvSpPr>
        <p:spPr/>
        <p:txBody>
          <a:bodyPr>
            <a:normAutofit/>
          </a:bodyPr>
          <a:lstStyle/>
          <a:p>
            <a:r>
              <a:rPr lang="en-US" sz="1600"/>
              <a:t>The National Institutes of Health is the major federal funder for research and graduate training on topics related to health, including population health, mental health, and social wellbeing. </a:t>
            </a:r>
          </a:p>
          <a:p>
            <a:r>
              <a:rPr lang="en-US" sz="1600"/>
              <a:t>NIH is subdivided into multiple institutes that cover different topics, and each institute is further divided into “branches.” </a:t>
            </a:r>
          </a:p>
          <a:p>
            <a:pPr lvl="1"/>
            <a:r>
              <a:rPr lang="en-US" sz="1600"/>
              <a:t>National Institute of Child Health and Human Development (Population Dynamics Branch); National Institute on Aging (Division of Behavioral and Social Research), National Institute on Minority Health and Health Disparities, National Institute on Drug Abuse, National Institute of Mental Health, etc. </a:t>
            </a:r>
          </a:p>
          <a:p>
            <a:r>
              <a:rPr lang="en-US" sz="1600"/>
              <a:t>NIH offers funding through multiple mechanisms. </a:t>
            </a:r>
          </a:p>
          <a:p>
            <a:pPr lvl="1"/>
            <a:r>
              <a:rPr lang="en-US" sz="1600"/>
              <a:t>R grants (R03, R21, R01, etc.): research grants led by an individual investigator (faculty or research scientist)</a:t>
            </a:r>
          </a:p>
          <a:p>
            <a:pPr lvl="1"/>
            <a:r>
              <a:rPr lang="en-US" sz="1600"/>
              <a:t>K and F grants (K99, K01, F31, F32, etc.): training grants led by an individual trainee (graduate student or postdoc); some, but not all, are restricted to US citizens and permanent residents</a:t>
            </a:r>
          </a:p>
          <a:p>
            <a:pPr lvl="1"/>
            <a:r>
              <a:rPr lang="en-US" sz="1600"/>
              <a:t>Infrastructure grants for training and research support (T and P series)</a:t>
            </a:r>
          </a:p>
        </p:txBody>
      </p:sp>
    </p:spTree>
    <p:extLst>
      <p:ext uri="{BB962C8B-B14F-4D97-AF65-F5344CB8AC3E}">
        <p14:creationId xmlns:p14="http://schemas.microsoft.com/office/powerpoint/2010/main" val="3030085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4A96D-7C8F-91FC-6F54-54798FC414C7}"/>
              </a:ext>
            </a:extLst>
          </p:cNvPr>
          <p:cNvSpPr>
            <a:spLocks noGrp="1"/>
          </p:cNvSpPr>
          <p:nvPr>
            <p:ph type="title"/>
          </p:nvPr>
        </p:nvSpPr>
        <p:spPr/>
        <p:txBody>
          <a:bodyPr/>
          <a:lstStyle/>
          <a:p>
            <a:r>
              <a:rPr lang="en-US"/>
              <a:t>What has changed: reviews and funding decisions</a:t>
            </a:r>
          </a:p>
        </p:txBody>
      </p:sp>
      <p:sp>
        <p:nvSpPr>
          <p:cNvPr id="4" name="Text Placeholder 3">
            <a:extLst>
              <a:ext uri="{FF2B5EF4-FFF2-40B4-BE49-F238E27FC236}">
                <a16:creationId xmlns:a16="http://schemas.microsoft.com/office/drawing/2014/main" id="{9F911150-C7FC-2A28-D1CD-E9C2D85DA0C9}"/>
              </a:ext>
            </a:extLst>
          </p:cNvPr>
          <p:cNvSpPr>
            <a:spLocks noGrp="1"/>
          </p:cNvSpPr>
          <p:nvPr>
            <p:ph type="body" idx="1"/>
          </p:nvPr>
        </p:nvSpPr>
        <p:spPr/>
        <p:txBody>
          <a:bodyPr/>
          <a:lstStyle/>
          <a:p>
            <a:r>
              <a:rPr lang="en-US"/>
              <a:t>The old process</a:t>
            </a:r>
          </a:p>
        </p:txBody>
      </p:sp>
      <p:sp>
        <p:nvSpPr>
          <p:cNvPr id="6" name="Content Placeholder 5">
            <a:extLst>
              <a:ext uri="{FF2B5EF4-FFF2-40B4-BE49-F238E27FC236}">
                <a16:creationId xmlns:a16="http://schemas.microsoft.com/office/drawing/2014/main" id="{34AC8743-D777-B842-737A-AB9136CEEF8E}"/>
              </a:ext>
            </a:extLst>
          </p:cNvPr>
          <p:cNvSpPr>
            <a:spLocks noGrp="1"/>
          </p:cNvSpPr>
          <p:nvPr>
            <p:ph sz="quarter" idx="15"/>
          </p:nvPr>
        </p:nvSpPr>
        <p:spPr/>
        <p:txBody>
          <a:bodyPr vert="horz" lIns="91440" tIns="45720" rIns="91440" bIns="45720" rtlCol="0" anchor="t">
            <a:normAutofit lnSpcReduction="10000"/>
          </a:bodyPr>
          <a:lstStyle/>
          <a:p>
            <a:r>
              <a:rPr lang="en-US"/>
              <a:t>Submit proposal</a:t>
            </a:r>
          </a:p>
          <a:p>
            <a:r>
              <a:rPr lang="en-US"/>
              <a:t>Proposal is reviewed by panel of reviewers (“study section”) (3-6 months after submission)</a:t>
            </a:r>
          </a:p>
          <a:p>
            <a:pPr lvl="1"/>
            <a:r>
              <a:rPr lang="en-US"/>
              <a:t>There is a preliminary review by 3 reviewers before the full panel meets; only the top half of proposals are discussed by the full panel.</a:t>
            </a:r>
          </a:p>
          <a:p>
            <a:pPr lvl="1"/>
            <a:r>
              <a:rPr lang="en-US"/>
              <a:t>Reviewers are scientists with relevant expertise. </a:t>
            </a:r>
          </a:p>
          <a:p>
            <a:r>
              <a:rPr lang="en-US"/>
              <a:t>Investigator and program official receive scores and reviews (1-2 weeks after review)</a:t>
            </a:r>
          </a:p>
          <a:p>
            <a:r>
              <a:rPr lang="en-US"/>
              <a:t>Proposal is assessed for funding by institute council (2-3 months after review)</a:t>
            </a:r>
          </a:p>
          <a:p>
            <a:r>
              <a:rPr lang="en-US"/>
              <a:t>Funding decision is made, primarily based on score, and funding is released </a:t>
            </a:r>
          </a:p>
          <a:p>
            <a:endParaRPr lang="en-US"/>
          </a:p>
        </p:txBody>
      </p:sp>
      <p:sp>
        <p:nvSpPr>
          <p:cNvPr id="5" name="Text Placeholder 4">
            <a:extLst>
              <a:ext uri="{FF2B5EF4-FFF2-40B4-BE49-F238E27FC236}">
                <a16:creationId xmlns:a16="http://schemas.microsoft.com/office/drawing/2014/main" id="{5C595DB8-9A1B-A4B3-4D70-08937316F9D0}"/>
              </a:ext>
            </a:extLst>
          </p:cNvPr>
          <p:cNvSpPr>
            <a:spLocks noGrp="1"/>
          </p:cNvSpPr>
          <p:nvPr>
            <p:ph type="body" sz="quarter" idx="3"/>
          </p:nvPr>
        </p:nvSpPr>
        <p:spPr/>
        <p:txBody>
          <a:bodyPr/>
          <a:lstStyle/>
          <a:p>
            <a:r>
              <a:rPr lang="en-US"/>
              <a:t>Changes to the process</a:t>
            </a:r>
          </a:p>
        </p:txBody>
      </p:sp>
      <p:sp>
        <p:nvSpPr>
          <p:cNvPr id="7" name="Content Placeholder 6">
            <a:extLst>
              <a:ext uri="{FF2B5EF4-FFF2-40B4-BE49-F238E27FC236}">
                <a16:creationId xmlns:a16="http://schemas.microsoft.com/office/drawing/2014/main" id="{68BBA212-B5F8-20DF-1473-4B25B41EE267}"/>
              </a:ext>
            </a:extLst>
          </p:cNvPr>
          <p:cNvSpPr>
            <a:spLocks noGrp="1"/>
          </p:cNvSpPr>
          <p:nvPr>
            <p:ph sz="quarter" idx="16"/>
          </p:nvPr>
        </p:nvSpPr>
        <p:spPr/>
        <p:txBody>
          <a:bodyPr>
            <a:normAutofit fontScale="85000" lnSpcReduction="10000"/>
          </a:bodyPr>
          <a:lstStyle/>
          <a:p>
            <a:r>
              <a:rPr lang="en-US"/>
              <a:t>Changes that have happened: </a:t>
            </a:r>
          </a:p>
          <a:p>
            <a:pPr lvl="1"/>
            <a:r>
              <a:rPr lang="en-US"/>
              <a:t>Temporarily, the top third of proposals, rather than the top half, are being discussed by the full panel.</a:t>
            </a:r>
          </a:p>
          <a:p>
            <a:pPr lvl="1"/>
            <a:r>
              <a:rPr lang="en-US"/>
              <a:t>Proposals are administratively assessed for alignment with NIH priorities at multiple stages. (more on this next…)</a:t>
            </a:r>
          </a:p>
          <a:p>
            <a:pPr lvl="1"/>
            <a:r>
              <a:rPr lang="en-US"/>
              <a:t>Increasing involvement from high-level officials, including political appointees, in decisions about funding (at council review stage and after council review stage). </a:t>
            </a:r>
          </a:p>
          <a:p>
            <a:r>
              <a:rPr lang="en-US"/>
              <a:t>Changes that are proposed/in progress: </a:t>
            </a:r>
          </a:p>
          <a:p>
            <a:pPr lvl="1"/>
            <a:r>
              <a:rPr lang="en-US"/>
              <a:t>Permanent move to discussing only the top third</a:t>
            </a:r>
          </a:p>
          <a:p>
            <a:pPr lvl="1"/>
            <a:r>
              <a:rPr lang="en-US"/>
              <a:t>Possibly, scores will not be released, only tertile of scoring</a:t>
            </a:r>
          </a:p>
          <a:p>
            <a:pPr lvl="1"/>
            <a:r>
              <a:rPr lang="en-US"/>
              <a:t>Scores no longer the primary/only driver of funding decisions</a:t>
            </a:r>
          </a:p>
          <a:p>
            <a:pPr lvl="1"/>
            <a:r>
              <a:rPr lang="en-US"/>
              <a:t>Formalization of involvement from higher-level officials in funding decisions</a:t>
            </a:r>
          </a:p>
        </p:txBody>
      </p:sp>
    </p:spTree>
    <p:extLst>
      <p:ext uri="{BB962C8B-B14F-4D97-AF65-F5344CB8AC3E}">
        <p14:creationId xmlns:p14="http://schemas.microsoft.com/office/powerpoint/2010/main" val="4030479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2D11A-B997-9506-B2B9-9F433D4E4138}"/>
              </a:ext>
            </a:extLst>
          </p:cNvPr>
          <p:cNvSpPr>
            <a:spLocks noGrp="1"/>
          </p:cNvSpPr>
          <p:nvPr>
            <p:ph type="title"/>
          </p:nvPr>
        </p:nvSpPr>
        <p:spPr/>
        <p:txBody>
          <a:bodyPr/>
          <a:lstStyle/>
          <a:p>
            <a:r>
              <a:rPr lang="en-US"/>
              <a:t>What has changed: topics being funded</a:t>
            </a:r>
          </a:p>
        </p:txBody>
      </p:sp>
      <p:sp>
        <p:nvSpPr>
          <p:cNvPr id="3" name="Content Placeholder 2">
            <a:extLst>
              <a:ext uri="{FF2B5EF4-FFF2-40B4-BE49-F238E27FC236}">
                <a16:creationId xmlns:a16="http://schemas.microsoft.com/office/drawing/2014/main" id="{C5231E27-D0F3-6D8B-823E-247C68EAA3FB}"/>
              </a:ext>
            </a:extLst>
          </p:cNvPr>
          <p:cNvSpPr>
            <a:spLocks noGrp="1"/>
          </p:cNvSpPr>
          <p:nvPr>
            <p:ph idx="1"/>
          </p:nvPr>
        </p:nvSpPr>
        <p:spPr/>
        <p:txBody>
          <a:bodyPr>
            <a:normAutofit lnSpcReduction="10000"/>
          </a:bodyPr>
          <a:lstStyle/>
          <a:p>
            <a:r>
              <a:rPr lang="en-US"/>
              <a:t>Written statement: </a:t>
            </a:r>
            <a:r>
              <a:rPr lang="en-US">
                <a:hlinkClick r:id="rId2"/>
              </a:rPr>
              <a:t>Advancing NIH’s mission through a unified strategy</a:t>
            </a:r>
            <a:r>
              <a:rPr lang="en-US"/>
              <a:t> (written August 2025, updated July 2026)</a:t>
            </a:r>
          </a:p>
          <a:p>
            <a:r>
              <a:rPr lang="en-US"/>
              <a:t>Some guidelines are clear: </a:t>
            </a:r>
          </a:p>
          <a:p>
            <a:pPr lvl="1"/>
            <a:r>
              <a:rPr lang="en-US"/>
              <a:t>Following the Trump administrations executive order, sex is defined as binary and biological, and research recognizing the existence of transgender people (or using the word “gender”!) will not be funded. </a:t>
            </a:r>
          </a:p>
          <a:p>
            <a:pPr lvl="1"/>
            <a:r>
              <a:rPr lang="en-US"/>
              <a:t>Research must be relevant to the health of the American people; research that takes place outside the US/with non-US populations </a:t>
            </a:r>
            <a:r>
              <a:rPr lang="en-US" i="1"/>
              <a:t>may</a:t>
            </a:r>
            <a:r>
              <a:rPr lang="en-US"/>
              <a:t> be relevant to the health of the American people, but a clear justification is needed. </a:t>
            </a:r>
          </a:p>
          <a:p>
            <a:r>
              <a:rPr lang="en-US"/>
              <a:t>Some guidelines are less clear: </a:t>
            </a:r>
          </a:p>
          <a:p>
            <a:pPr lvl="1"/>
            <a:r>
              <a:rPr lang="en-US"/>
              <a:t>“In certain cases where scientifically justified, personal characteristics such as race and sex may be relevant, while some contextual factors, like environmental exposures and socioeconomic conditions (e.g., poverty), may also be scientifically significant.” But “research based on … unnecessary classification of people based on race or ethnicity” is not considered to be in alignment with NIH priorities. </a:t>
            </a:r>
          </a:p>
          <a:p>
            <a:r>
              <a:rPr lang="en-US"/>
              <a:t>Guidelines are evolving: </a:t>
            </a:r>
          </a:p>
          <a:p>
            <a:pPr lvl="1"/>
            <a:r>
              <a:rPr lang="en-US"/>
              <a:t>Recent presentations from Dr. Jay Bhattacharya, the Director of NIH, state that informing policy is no longer within the scope of what NIH funds, and that research should aim to inform individual decision-making by clinicians and patients. </a:t>
            </a:r>
          </a:p>
          <a:p>
            <a:pPr lvl="1"/>
            <a:r>
              <a:rPr lang="en-US"/>
              <a:t>Some institutes are increasing the focus on clinically relevant health outcomes (vs. broader measures of “wellbeing”). </a:t>
            </a:r>
          </a:p>
          <a:p>
            <a:endParaRPr lang="en-US"/>
          </a:p>
        </p:txBody>
      </p:sp>
    </p:spTree>
    <p:extLst>
      <p:ext uri="{BB962C8B-B14F-4D97-AF65-F5344CB8AC3E}">
        <p14:creationId xmlns:p14="http://schemas.microsoft.com/office/powerpoint/2010/main" val="32045739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55C45-F5D5-E904-5232-F4B531111CEE}"/>
              </a:ext>
            </a:extLst>
          </p:cNvPr>
          <p:cNvSpPr>
            <a:spLocks noGrp="1"/>
          </p:cNvSpPr>
          <p:nvPr>
            <p:ph type="title"/>
          </p:nvPr>
        </p:nvSpPr>
        <p:spPr/>
        <p:txBody>
          <a:bodyPr/>
          <a:lstStyle/>
          <a:p>
            <a:r>
              <a:rPr lang="en-US"/>
              <a:t>How are these changes being applied?</a:t>
            </a:r>
          </a:p>
        </p:txBody>
      </p:sp>
      <p:sp>
        <p:nvSpPr>
          <p:cNvPr id="3" name="Content Placeholder 2">
            <a:extLst>
              <a:ext uri="{FF2B5EF4-FFF2-40B4-BE49-F238E27FC236}">
                <a16:creationId xmlns:a16="http://schemas.microsoft.com/office/drawing/2014/main" id="{4A6106C7-7F47-B2D1-DA08-9A56A33EA2A8}"/>
              </a:ext>
            </a:extLst>
          </p:cNvPr>
          <p:cNvSpPr>
            <a:spLocks noGrp="1"/>
          </p:cNvSpPr>
          <p:nvPr>
            <p:ph idx="1"/>
          </p:nvPr>
        </p:nvSpPr>
        <p:spPr/>
        <p:txBody>
          <a:bodyPr/>
          <a:lstStyle/>
          <a:p>
            <a:r>
              <a:rPr lang="en-US" sz="1600"/>
              <a:t>Very unevenly!</a:t>
            </a:r>
          </a:p>
          <a:p>
            <a:pPr lvl="1"/>
            <a:r>
              <a:rPr lang="en-US" sz="1600"/>
              <a:t>Different institutes have different processes and (seemingly) different standards for what is in scope. </a:t>
            </a:r>
          </a:p>
          <a:p>
            <a:pPr lvl="1"/>
            <a:r>
              <a:rPr lang="en-US" sz="1600"/>
              <a:t>Because of leadership? Risk tolerance? Just random? Who knows!</a:t>
            </a:r>
          </a:p>
          <a:p>
            <a:r>
              <a:rPr lang="en-US" sz="1600"/>
              <a:t>Sometimes the content of proposals is being reviewed by AI or other automated processes. </a:t>
            </a:r>
          </a:p>
          <a:p>
            <a:pPr lvl="1"/>
            <a:r>
              <a:rPr lang="en-US" sz="1600"/>
              <a:t>These processes produce a lot of false positives and false negatives. </a:t>
            </a:r>
          </a:p>
          <a:p>
            <a:r>
              <a:rPr lang="en-US" sz="1600"/>
              <a:t>Sometimes only public-facing material is being reviewed (title, narrative, abstract; possibly specific aims pages). </a:t>
            </a:r>
          </a:p>
          <a:p>
            <a:r>
              <a:rPr lang="en-US" sz="1600"/>
              <a:t>Sometimes a more thorough and substantive review is happening. </a:t>
            </a:r>
          </a:p>
          <a:p>
            <a:r>
              <a:rPr lang="en-US" sz="1600" b="1"/>
              <a:t>Program officials can help you navigate issues of alignment/scope, both before and after submission. </a:t>
            </a:r>
          </a:p>
          <a:p>
            <a:pPr lvl="1"/>
            <a:r>
              <a:rPr lang="en-US" sz="1600"/>
              <a:t>What you can rephrase or reframe (and how) vs. what is not worth pursuing</a:t>
            </a:r>
          </a:p>
          <a:p>
            <a:pPr lvl="1"/>
            <a:r>
              <a:rPr lang="en-US" sz="1600"/>
              <a:t>In many cases, program officials can be more forthcoming via phone/zoom than over email. </a:t>
            </a:r>
          </a:p>
          <a:p>
            <a:pPr lvl="1"/>
            <a:endParaRPr lang="en-US"/>
          </a:p>
        </p:txBody>
      </p:sp>
    </p:spTree>
    <p:extLst>
      <p:ext uri="{BB962C8B-B14F-4D97-AF65-F5344CB8AC3E}">
        <p14:creationId xmlns:p14="http://schemas.microsoft.com/office/powerpoint/2010/main" val="1113476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B7781-9718-C622-B846-DB304B1D9EC1}"/>
              </a:ext>
            </a:extLst>
          </p:cNvPr>
          <p:cNvSpPr>
            <a:spLocks noGrp="1"/>
          </p:cNvSpPr>
          <p:nvPr>
            <p:ph type="title"/>
          </p:nvPr>
        </p:nvSpPr>
        <p:spPr/>
        <p:txBody>
          <a:bodyPr/>
          <a:lstStyle/>
          <a:p>
            <a:r>
              <a:rPr lang="en-US"/>
              <a:t>Are all these changes legal?</a:t>
            </a:r>
          </a:p>
        </p:txBody>
      </p:sp>
      <p:sp>
        <p:nvSpPr>
          <p:cNvPr id="3" name="Content Placeholder 2">
            <a:extLst>
              <a:ext uri="{FF2B5EF4-FFF2-40B4-BE49-F238E27FC236}">
                <a16:creationId xmlns:a16="http://schemas.microsoft.com/office/drawing/2014/main" id="{D908DC8C-2E8B-98A7-8C67-3B8F165B48D4}"/>
              </a:ext>
            </a:extLst>
          </p:cNvPr>
          <p:cNvSpPr>
            <a:spLocks noGrp="1"/>
          </p:cNvSpPr>
          <p:nvPr>
            <p:ph idx="1"/>
          </p:nvPr>
        </p:nvSpPr>
        <p:spPr/>
        <p:txBody>
          <a:bodyPr/>
          <a:lstStyle/>
          <a:p>
            <a:r>
              <a:rPr lang="en-US" sz="1600"/>
              <a:t>Probably not!</a:t>
            </a:r>
          </a:p>
          <a:p>
            <a:r>
              <a:rPr lang="en-US" sz="1600"/>
              <a:t>Several lawsuits have been filed, and several have been successful. </a:t>
            </a:r>
          </a:p>
          <a:p>
            <a:pPr lvl="1"/>
            <a:r>
              <a:rPr lang="en-US" sz="1600"/>
              <a:t>State attorney generals; APHA; others</a:t>
            </a:r>
          </a:p>
          <a:p>
            <a:pPr lvl="1"/>
            <a:r>
              <a:rPr lang="en-US" sz="1600"/>
              <a:t>Funding has been restored for some grants that were cancelled or not funded. </a:t>
            </a:r>
          </a:p>
          <a:p>
            <a:pPr lvl="1"/>
            <a:r>
              <a:rPr lang="en-US" sz="1600"/>
              <a:t>It seems like grants submitted by people in states who were part of lawsuits are not being reviewed as aggressively for content. </a:t>
            </a:r>
          </a:p>
          <a:p>
            <a:r>
              <a:rPr lang="en-US" sz="1600"/>
              <a:t>New lawsuits are in process. </a:t>
            </a:r>
          </a:p>
          <a:p>
            <a:pPr lvl="1"/>
            <a:r>
              <a:rPr lang="en-US" sz="1600"/>
              <a:t>People who have had grants cancelled or not funded may be eligible to join.</a:t>
            </a:r>
          </a:p>
          <a:p>
            <a:pPr lvl="1"/>
            <a:r>
              <a:rPr lang="en-US" sz="1600"/>
              <a:t>Potentially, people who have research ideas that they have considered and not submitted because of worries about content. </a:t>
            </a:r>
          </a:p>
          <a:p>
            <a:endParaRPr lang="en-US"/>
          </a:p>
        </p:txBody>
      </p:sp>
    </p:spTree>
    <p:extLst>
      <p:ext uri="{BB962C8B-B14F-4D97-AF65-F5344CB8AC3E}">
        <p14:creationId xmlns:p14="http://schemas.microsoft.com/office/powerpoint/2010/main" val="2337791255"/>
      </p:ext>
    </p:extLst>
  </p:cSld>
  <p:clrMapOvr>
    <a:masterClrMapping/>
  </p:clrMapOvr>
</p:sld>
</file>

<file path=ppt/theme/theme1.xml><?xml version="1.0" encoding="utf-8"?>
<a:theme xmlns:a="http://schemas.openxmlformats.org/drawingml/2006/main" name="Helena">
  <a:themeElements>
    <a:clrScheme name="Helen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lena" id="{83B93026-B8A4-4FE9-8E48-8009734911E7}" vid="{E43B60F7-EC4F-4A08-AFF5-BDC94162E5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4af1d8e-32c3-4bac-9c0d-73420dca177c" xsi:nil="true"/>
    <lcf76f155ced4ddcb4097134ff3c332f xmlns="1147b617-9260-458e-9fab-1df985087f9d">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D3EE97FABFA2E4E89EDFB60E2719ADD" ma:contentTypeVersion="18" ma:contentTypeDescription="Create a new document." ma:contentTypeScope="" ma:versionID="b461141dd5c1e8bf944951db3295f881">
  <xsd:schema xmlns:xsd="http://www.w3.org/2001/XMLSchema" xmlns:xs="http://www.w3.org/2001/XMLSchema" xmlns:p="http://schemas.microsoft.com/office/2006/metadata/properties" xmlns:ns2="1147b617-9260-458e-9fab-1df985087f9d" xmlns:ns3="64af1d8e-32c3-4bac-9c0d-73420dca177c" targetNamespace="http://schemas.microsoft.com/office/2006/metadata/properties" ma:root="true" ma:fieldsID="977dd452993f55d3f4c772d432f0916f" ns2:_="" ns3:_="">
    <xsd:import namespace="1147b617-9260-458e-9fab-1df985087f9d"/>
    <xsd:import namespace="64af1d8e-32c3-4bac-9c0d-73420dca177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47b617-9260-458e-9fab-1df985087f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b434354-605c-4a24-9fd5-b21458dd13e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4af1d8e-32c3-4bac-9c0d-73420dca177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c557011-0373-4d1c-8d89-7b8fa4e4ce0b}" ma:internalName="TaxCatchAll" ma:showField="CatchAllData" ma:web="64af1d8e-32c3-4bac-9c0d-73420dca177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4468564-AD0F-40DE-BA8C-B9B8E0531065}">
  <ds:schemaRefs>
    <ds:schemaRef ds:uri="http://schemas.microsoft.com/sharepoint/v3/contenttype/forms"/>
  </ds:schemaRefs>
</ds:datastoreItem>
</file>

<file path=customXml/itemProps2.xml><?xml version="1.0" encoding="utf-8"?>
<ds:datastoreItem xmlns:ds="http://schemas.openxmlformats.org/officeDocument/2006/customXml" ds:itemID="{84F0AC36-2138-42B9-8331-A0F0E40B025F}">
  <ds:schemaRefs>
    <ds:schemaRef ds:uri="1147b617-9260-458e-9fab-1df985087f9d"/>
    <ds:schemaRef ds:uri="64af1d8e-32c3-4bac-9c0d-73420dca177c"/>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8444BE4F-561F-4C0E-98B7-76384BB209F7}">
  <ds:schemaRefs>
    <ds:schemaRef ds:uri="1147b617-9260-458e-9fab-1df985087f9d"/>
    <ds:schemaRef ds:uri="64af1d8e-32c3-4bac-9c0d-73420dca177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Helena</Template>
  <Application>Microsoft Office PowerPoint</Application>
  <PresentationFormat>Widescreen</PresentationFormat>
  <Slides>17</Slides>
  <Notes>1</Notes>
  <HiddenSlides>0</HiddenSlide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Helena</vt:lpstr>
      <vt:lpstr>What’s new at NIH (with special attention to social science research)</vt:lpstr>
      <vt:lpstr>Today’s talk</vt:lpstr>
      <vt:lpstr>The take-home</vt:lpstr>
      <vt:lpstr>Substance and review process</vt:lpstr>
      <vt:lpstr>A brief overview of NIH structure and funding</vt:lpstr>
      <vt:lpstr>What has changed: reviews and funding decisions</vt:lpstr>
      <vt:lpstr>What has changed: topics being funded</vt:lpstr>
      <vt:lpstr>How are these changes being applied?</vt:lpstr>
      <vt:lpstr>Are all these changes legal?</vt:lpstr>
      <vt:lpstr>Forms and requirements</vt:lpstr>
      <vt:lpstr>Guidelines for applications</vt:lpstr>
      <vt:lpstr>SciENcv implementation: where are we now?</vt:lpstr>
      <vt:lpstr>Data management and sharing plan changes</vt:lpstr>
      <vt:lpstr>Letters of support vs. Letters of collaboration</vt:lpstr>
      <vt:lpstr>Foreign components</vt:lpstr>
      <vt:lpstr>Updates to training grants</vt:lpstr>
      <vt:lpstr>Postaward guidance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Hayford, Sarah</dc:creator>
  <cp:revision>1</cp:revision>
  <dcterms:created xsi:type="dcterms:W3CDTF">2026-09-03T16:13:06Z</dcterms:created>
  <dcterms:modified xsi:type="dcterms:W3CDTF">2026-09-08T16:01:09Z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0x010100AD3EE97FABFA2E4E89EDFB60E2719ADD</vt:lpwstr>
  </property>
  <property fmtid="{D5CDD505-2E9C-101B-9397-08002B2CF9AE}" pid="3" name="MediaServiceImageTags">
    <vt:lpwstr/>
  </property>
</Properties>
</file>