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4"/>
    <p:sldMasterId id="2147483924" r:id="rId5"/>
    <p:sldMasterId id="2147483929" r:id="rId6"/>
  </p:sldMasterIdLst>
  <p:notesMasterIdLst>
    <p:notesMasterId r:id="rId79"/>
  </p:notesMasterIdLst>
  <p:sldIdLst>
    <p:sldId id="261" r:id="rId7"/>
    <p:sldId id="374" r:id="rId8"/>
    <p:sldId id="340" r:id="rId9"/>
    <p:sldId id="598" r:id="rId10"/>
    <p:sldId id="318" r:id="rId11"/>
    <p:sldId id="361" r:id="rId12"/>
    <p:sldId id="623" r:id="rId13"/>
    <p:sldId id="624" r:id="rId14"/>
    <p:sldId id="602" r:id="rId15"/>
    <p:sldId id="599" r:id="rId16"/>
    <p:sldId id="360" r:id="rId17"/>
    <p:sldId id="356" r:id="rId18"/>
    <p:sldId id="357" r:id="rId19"/>
    <p:sldId id="363" r:id="rId20"/>
    <p:sldId id="358" r:id="rId21"/>
    <p:sldId id="364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600" r:id="rId30"/>
    <p:sldId id="617" r:id="rId31"/>
    <p:sldId id="607" r:id="rId32"/>
    <p:sldId id="619" r:id="rId33"/>
    <p:sldId id="620" r:id="rId34"/>
    <p:sldId id="618" r:id="rId35"/>
    <p:sldId id="621" r:id="rId36"/>
    <p:sldId id="622" r:id="rId37"/>
    <p:sldId id="625" r:id="rId38"/>
    <p:sldId id="336" r:id="rId39"/>
    <p:sldId id="338" r:id="rId40"/>
    <p:sldId id="257" r:id="rId41"/>
    <p:sldId id="258" r:id="rId42"/>
    <p:sldId id="282" r:id="rId43"/>
    <p:sldId id="260" r:id="rId44"/>
    <p:sldId id="332" r:id="rId45"/>
    <p:sldId id="283" r:id="rId46"/>
    <p:sldId id="339" r:id="rId47"/>
    <p:sldId id="262" r:id="rId48"/>
    <p:sldId id="281" r:id="rId49"/>
    <p:sldId id="333" r:id="rId50"/>
    <p:sldId id="334" r:id="rId51"/>
    <p:sldId id="337" r:id="rId52"/>
    <p:sldId id="268" r:id="rId53"/>
    <p:sldId id="269" r:id="rId54"/>
    <p:sldId id="335" r:id="rId55"/>
    <p:sldId id="273" r:id="rId56"/>
    <p:sldId id="275" r:id="rId57"/>
    <p:sldId id="276" r:id="rId58"/>
    <p:sldId id="359" r:id="rId59"/>
    <p:sldId id="597" r:id="rId60"/>
    <p:sldId id="603" r:id="rId61"/>
    <p:sldId id="604" r:id="rId62"/>
    <p:sldId id="605" r:id="rId63"/>
    <p:sldId id="606" r:id="rId64"/>
    <p:sldId id="342" r:id="rId65"/>
    <p:sldId id="343" r:id="rId66"/>
    <p:sldId id="349" r:id="rId67"/>
    <p:sldId id="347" r:id="rId68"/>
    <p:sldId id="348" r:id="rId69"/>
    <p:sldId id="613" r:id="rId70"/>
    <p:sldId id="614" r:id="rId71"/>
    <p:sldId id="615" r:id="rId72"/>
    <p:sldId id="616" r:id="rId73"/>
    <p:sldId id="341" r:id="rId74"/>
    <p:sldId id="346" r:id="rId75"/>
    <p:sldId id="588" r:id="rId76"/>
    <p:sldId id="595" r:id="rId77"/>
    <p:sldId id="608" r:id="rId78"/>
  </p:sldIdLst>
  <p:sldSz cx="12192000" cy="6858000"/>
  <p:notesSz cx="6858000" cy="9144000"/>
  <p:custDataLst>
    <p:tags r:id="rId8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, Erica (NIH/OD) [E]" initials="BE([" lastIdx="5" clrIdx="0">
    <p:extLst>
      <p:ext uri="{19B8F6BF-5375-455C-9EA6-DF929625EA0E}">
        <p15:presenceInfo xmlns:p15="http://schemas.microsoft.com/office/powerpoint/2012/main" userId="S-1-5-21-12604286-656692736-1848903544-506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CC"/>
    <a:srgbClr val="008080"/>
    <a:srgbClr val="65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2479" autoAdjust="0"/>
  </p:normalViewPr>
  <p:slideViewPr>
    <p:cSldViewPr snapToGrid="0" snapToObjects="1">
      <p:cViewPr varScale="1">
        <p:scale>
          <a:sx n="68" d="100"/>
          <a:sy n="68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352"/>
    </p:cViewPr>
  </p:sorterViewPr>
  <p:notesViewPr>
    <p:cSldViewPr snapToGrid="0" snapToObjects="1">
      <p:cViewPr varScale="1">
        <p:scale>
          <a:sx n="87" d="100"/>
          <a:sy n="87" d="100"/>
        </p:scale>
        <p:origin x="31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presProps" Target="presProp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ags" Target="tags/tag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commentAuthors" Target="commentAuthors.xml"/><Relationship Id="rId8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mmins, Sheri (NIH/OD) [E]" userId="27ef1276-516b-499b-b919-42898e02f206" providerId="ADAL" clId="{90E94AA0-85DC-4DB4-825A-0C8DC95DD79C}"/>
    <pc:docChg chg="undo redo custSel addSld delSld modSld sldOrd">
      <pc:chgData name="Cummins, Sheri (NIH/OD) [E]" userId="27ef1276-516b-499b-b919-42898e02f206" providerId="ADAL" clId="{90E94AA0-85DC-4DB4-825A-0C8DC95DD79C}" dt="2019-10-15T19:52:24.308" v="12929" actId="478"/>
      <pc:docMkLst>
        <pc:docMk/>
      </pc:docMkLst>
      <pc:sldChg chg="addSp delSp modSp">
        <pc:chgData name="Cummins, Sheri (NIH/OD) [E]" userId="27ef1276-516b-499b-b919-42898e02f206" providerId="ADAL" clId="{90E94AA0-85DC-4DB4-825A-0C8DC95DD79C}" dt="2019-10-09T11:11:16.397" v="11698"/>
        <pc:sldMkLst>
          <pc:docMk/>
          <pc:sldMk cId="73332640" sldId="257"/>
        </pc:sldMkLst>
        <pc:spChg chg="mod">
          <ac:chgData name="Cummins, Sheri (NIH/OD) [E]" userId="27ef1276-516b-499b-b919-42898e02f206" providerId="ADAL" clId="{90E94AA0-85DC-4DB4-825A-0C8DC95DD79C}" dt="2019-10-07T16:11:27.318" v="7654" actId="255"/>
          <ac:spMkLst>
            <pc:docMk/>
            <pc:sldMk cId="73332640" sldId="257"/>
            <ac:spMk id="3" creationId="{0D60924A-1F5C-4D85-A124-3CE9B95797A7}"/>
          </ac:spMkLst>
        </pc:spChg>
        <pc:spChg chg="add del mod">
          <ac:chgData name="Cummins, Sheri (NIH/OD) [E]" userId="27ef1276-516b-499b-b919-42898e02f206" providerId="ADAL" clId="{90E94AA0-85DC-4DB4-825A-0C8DC95DD79C}" dt="2019-10-09T11:05:21.865" v="11667"/>
          <ac:spMkLst>
            <pc:docMk/>
            <pc:sldMk cId="73332640" sldId="257"/>
            <ac:spMk id="4" creationId="{8C03308A-0F5E-4F65-8A0F-B257637DA132}"/>
          </ac:spMkLst>
        </pc:spChg>
        <pc:spChg chg="add del mod">
          <ac:chgData name="Cummins, Sheri (NIH/OD) [E]" userId="27ef1276-516b-499b-b919-42898e02f206" providerId="ADAL" clId="{90E94AA0-85DC-4DB4-825A-0C8DC95DD79C}" dt="2019-10-09T11:04:30.543" v="11664"/>
          <ac:spMkLst>
            <pc:docMk/>
            <pc:sldMk cId="73332640" sldId="257"/>
            <ac:spMk id="5" creationId="{17BB6D2D-300E-44ED-AE8E-71C5885126B6}"/>
          </ac:spMkLst>
        </pc:spChg>
        <pc:spChg chg="add del mod">
          <ac:chgData name="Cummins, Sheri (NIH/OD) [E]" userId="27ef1276-516b-499b-b919-42898e02f206" providerId="ADAL" clId="{90E94AA0-85DC-4DB4-825A-0C8DC95DD79C}" dt="2019-10-09T11:05:21.404" v="11666"/>
          <ac:spMkLst>
            <pc:docMk/>
            <pc:sldMk cId="73332640" sldId="257"/>
            <ac:spMk id="6" creationId="{BA94CB29-28C3-449F-8A68-3C7B5E9EF330}"/>
          </ac:spMkLst>
        </pc:spChg>
        <pc:spChg chg="add del">
          <ac:chgData name="Cummins, Sheri (NIH/OD) [E]" userId="27ef1276-516b-499b-b919-42898e02f206" providerId="ADAL" clId="{90E94AA0-85DC-4DB4-825A-0C8DC95DD79C}" dt="2019-10-09T11:11:16.381" v="11697"/>
          <ac:spMkLst>
            <pc:docMk/>
            <pc:sldMk cId="73332640" sldId="257"/>
            <ac:spMk id="8" creationId="{F593D513-18BF-44EB-B2FC-B2709CB10D41}"/>
          </ac:spMkLst>
        </pc:spChg>
        <pc:spChg chg="add">
          <ac:chgData name="Cummins, Sheri (NIH/OD) [E]" userId="27ef1276-516b-499b-b919-42898e02f206" providerId="ADAL" clId="{90E94AA0-85DC-4DB4-825A-0C8DC95DD79C}" dt="2019-10-09T11:11:16.397" v="11698"/>
          <ac:spMkLst>
            <pc:docMk/>
            <pc:sldMk cId="73332640" sldId="257"/>
            <ac:spMk id="9" creationId="{CCFB57B6-A936-4AD5-A63C-2CA50A0C3D29}"/>
          </ac:spMkLst>
        </pc:spChg>
        <pc:picChg chg="mod">
          <ac:chgData name="Cummins, Sheri (NIH/OD) [E]" userId="27ef1276-516b-499b-b919-42898e02f206" providerId="ADAL" clId="{90E94AA0-85DC-4DB4-825A-0C8DC95DD79C}" dt="2019-10-09T11:04:28.716" v="11663" actId="1076"/>
          <ac:picMkLst>
            <pc:docMk/>
            <pc:sldMk cId="73332640" sldId="257"/>
            <ac:picMk id="7" creationId="{00000000-0000-0000-0000-000000000000}"/>
          </ac:picMkLst>
        </pc:picChg>
      </pc:sldChg>
      <pc:sldChg chg="addSp delSp modSp">
        <pc:chgData name="Cummins, Sheri (NIH/OD) [E]" userId="27ef1276-516b-499b-b919-42898e02f206" providerId="ADAL" clId="{90E94AA0-85DC-4DB4-825A-0C8DC95DD79C}" dt="2019-10-09T11:11:25.850" v="11699"/>
        <pc:sldMkLst>
          <pc:docMk/>
          <pc:sldMk cId="1490919656" sldId="258"/>
        </pc:sldMkLst>
        <pc:spChg chg="del">
          <ac:chgData name="Cummins, Sheri (NIH/OD) [E]" userId="27ef1276-516b-499b-b919-42898e02f206" providerId="ADAL" clId="{90E94AA0-85DC-4DB4-825A-0C8DC95DD79C}" dt="2019-10-09T11:02:38.347" v="11655"/>
          <ac:spMkLst>
            <pc:docMk/>
            <pc:sldMk cId="1490919656" sldId="258"/>
            <ac:spMk id="6" creationId="{46F5BA0D-E31E-4F75-8DEA-41EB67200130}"/>
          </ac:spMkLst>
        </pc:spChg>
        <pc:spChg chg="add">
          <ac:chgData name="Cummins, Sheri (NIH/OD) [E]" userId="27ef1276-516b-499b-b919-42898e02f206" providerId="ADAL" clId="{90E94AA0-85DC-4DB4-825A-0C8DC95DD79C}" dt="2019-10-09T11:11:25.850" v="11699"/>
          <ac:spMkLst>
            <pc:docMk/>
            <pc:sldMk cId="1490919656" sldId="258"/>
            <ac:spMk id="9" creationId="{575D4316-36EB-4329-B36E-A6D0B0061FE7}"/>
          </ac:spMkLst>
        </pc:spChg>
        <pc:picChg chg="mod">
          <ac:chgData name="Cummins, Sheri (NIH/OD) [E]" userId="27ef1276-516b-499b-b919-42898e02f206" providerId="ADAL" clId="{90E94AA0-85DC-4DB4-825A-0C8DC95DD79C}" dt="2019-10-09T11:01:58.342" v="11654" actId="1076"/>
          <ac:picMkLst>
            <pc:docMk/>
            <pc:sldMk cId="1490919656" sldId="258"/>
            <ac:picMk id="3" creationId="{00000000-0000-0000-0000-000000000000}"/>
          </ac:picMkLst>
        </pc:picChg>
      </pc:sldChg>
      <pc:sldChg chg="addSp">
        <pc:chgData name="Cummins, Sheri (NIH/OD) [E]" userId="27ef1276-516b-499b-b919-42898e02f206" providerId="ADAL" clId="{90E94AA0-85DC-4DB4-825A-0C8DC95DD79C}" dt="2019-10-09T11:11:35.911" v="11701"/>
        <pc:sldMkLst>
          <pc:docMk/>
          <pc:sldMk cId="2790344515" sldId="260"/>
        </pc:sldMkLst>
        <pc:spChg chg="add">
          <ac:chgData name="Cummins, Sheri (NIH/OD) [E]" userId="27ef1276-516b-499b-b919-42898e02f206" providerId="ADAL" clId="{90E94AA0-85DC-4DB4-825A-0C8DC95DD79C}" dt="2019-10-09T11:11:35.911" v="11701"/>
          <ac:spMkLst>
            <pc:docMk/>
            <pc:sldMk cId="2790344515" sldId="260"/>
            <ac:spMk id="12" creationId="{6B2CCA5C-84E9-4E94-AF98-F8B42E482482}"/>
          </ac:spMkLst>
        </pc:spChg>
      </pc:sldChg>
      <pc:sldChg chg="addSp modSp">
        <pc:chgData name="Cummins, Sheri (NIH/OD) [E]" userId="27ef1276-516b-499b-b919-42898e02f206" providerId="ADAL" clId="{90E94AA0-85DC-4DB4-825A-0C8DC95DD79C}" dt="2019-10-09T11:11:43.918" v="11705"/>
        <pc:sldMkLst>
          <pc:docMk/>
          <pc:sldMk cId="98990736" sldId="262"/>
        </pc:sldMkLst>
        <pc:spChg chg="mod">
          <ac:chgData name="Cummins, Sheri (NIH/OD) [E]" userId="27ef1276-516b-499b-b919-42898e02f206" providerId="ADAL" clId="{90E94AA0-85DC-4DB4-825A-0C8DC95DD79C}" dt="2019-10-07T16:15:56.141" v="7695" actId="255"/>
          <ac:spMkLst>
            <pc:docMk/>
            <pc:sldMk cId="98990736" sldId="262"/>
            <ac:spMk id="6" creationId="{145F42C1-6EDB-4412-BBF0-36BE38382DD2}"/>
          </ac:spMkLst>
        </pc:spChg>
        <pc:spChg chg="mod">
          <ac:chgData name="Cummins, Sheri (NIH/OD) [E]" userId="27ef1276-516b-499b-b919-42898e02f206" providerId="ADAL" clId="{90E94AA0-85DC-4DB4-825A-0C8DC95DD79C}" dt="2019-10-07T16:14:19.597" v="7680" actId="255"/>
          <ac:spMkLst>
            <pc:docMk/>
            <pc:sldMk cId="98990736" sldId="262"/>
            <ac:spMk id="7" creationId="{2B31B5B0-42A2-4E71-AB34-546CEB984D42}"/>
          </ac:spMkLst>
        </pc:spChg>
        <pc:spChg chg="add">
          <ac:chgData name="Cummins, Sheri (NIH/OD) [E]" userId="27ef1276-516b-499b-b919-42898e02f206" providerId="ADAL" clId="{90E94AA0-85DC-4DB4-825A-0C8DC95DD79C}" dt="2019-10-09T11:11:43.918" v="11705"/>
          <ac:spMkLst>
            <pc:docMk/>
            <pc:sldMk cId="98990736" sldId="262"/>
            <ac:spMk id="8" creationId="{C4794DA5-B123-472D-9C65-2F19F564140B}"/>
          </ac:spMkLst>
        </pc:spChg>
        <pc:picChg chg="mod">
          <ac:chgData name="Cummins, Sheri (NIH/OD) [E]" userId="27ef1276-516b-499b-b919-42898e02f206" providerId="ADAL" clId="{90E94AA0-85DC-4DB4-825A-0C8DC95DD79C}" dt="2019-10-07T16:15:11.398" v="7681" actId="1076"/>
          <ac:picMkLst>
            <pc:docMk/>
            <pc:sldMk cId="98990736" sldId="262"/>
            <ac:picMk id="3" creationId="{00000000-0000-0000-0000-000000000000}"/>
          </ac:picMkLst>
        </pc:picChg>
      </pc:sldChg>
      <pc:sldChg chg="addSp">
        <pc:chgData name="Cummins, Sheri (NIH/OD) [E]" userId="27ef1276-516b-499b-b919-42898e02f206" providerId="ADAL" clId="{90E94AA0-85DC-4DB4-825A-0C8DC95DD79C}" dt="2019-10-09T11:11:53.537" v="11710"/>
        <pc:sldMkLst>
          <pc:docMk/>
          <pc:sldMk cId="1339226712" sldId="268"/>
        </pc:sldMkLst>
        <pc:spChg chg="add">
          <ac:chgData name="Cummins, Sheri (NIH/OD) [E]" userId="27ef1276-516b-499b-b919-42898e02f206" providerId="ADAL" clId="{90E94AA0-85DC-4DB4-825A-0C8DC95DD79C}" dt="2019-10-09T11:11:53.537" v="11710"/>
          <ac:spMkLst>
            <pc:docMk/>
            <pc:sldMk cId="1339226712" sldId="268"/>
            <ac:spMk id="7" creationId="{26129CE6-5452-4C82-B7E6-58CD3A1611DE}"/>
          </ac:spMkLst>
        </pc:spChg>
      </pc:sldChg>
      <pc:sldChg chg="addSp modSp">
        <pc:chgData name="Cummins, Sheri (NIH/OD) [E]" userId="27ef1276-516b-499b-b919-42898e02f206" providerId="ADAL" clId="{90E94AA0-85DC-4DB4-825A-0C8DC95DD79C}" dt="2019-10-09T11:11:55.028" v="11711"/>
        <pc:sldMkLst>
          <pc:docMk/>
          <pc:sldMk cId="1191852785" sldId="269"/>
        </pc:sldMkLst>
        <pc:spChg chg="mod">
          <ac:chgData name="Cummins, Sheri (NIH/OD) [E]" userId="27ef1276-516b-499b-b919-42898e02f206" providerId="ADAL" clId="{90E94AA0-85DC-4DB4-825A-0C8DC95DD79C}" dt="2019-10-07T16:18:52.565" v="7708" actId="255"/>
          <ac:spMkLst>
            <pc:docMk/>
            <pc:sldMk cId="1191852785" sldId="269"/>
            <ac:spMk id="5" creationId="{25DFE916-7A28-48BD-B0A5-20F465F299C8}"/>
          </ac:spMkLst>
        </pc:spChg>
        <pc:spChg chg="mod">
          <ac:chgData name="Cummins, Sheri (NIH/OD) [E]" userId="27ef1276-516b-499b-b919-42898e02f206" providerId="ADAL" clId="{90E94AA0-85DC-4DB4-825A-0C8DC95DD79C}" dt="2019-10-07T16:21:44.983" v="7737" actId="1076"/>
          <ac:spMkLst>
            <pc:docMk/>
            <pc:sldMk cId="1191852785" sldId="269"/>
            <ac:spMk id="6" creationId="{146FFD0C-A5B9-47C6-9D53-9A6E3A732A62}"/>
          </ac:spMkLst>
        </pc:spChg>
        <pc:spChg chg="mod">
          <ac:chgData name="Cummins, Sheri (NIH/OD) [E]" userId="27ef1276-516b-499b-b919-42898e02f206" providerId="ADAL" clId="{90E94AA0-85DC-4DB4-825A-0C8DC95DD79C}" dt="2019-10-07T16:21:40.223" v="7736" actId="14100"/>
          <ac:spMkLst>
            <pc:docMk/>
            <pc:sldMk cId="1191852785" sldId="269"/>
            <ac:spMk id="7" creationId="{275FBB4D-F119-43DE-BCB3-957DAC34CEB8}"/>
          </ac:spMkLst>
        </pc:spChg>
        <pc:spChg chg="add">
          <ac:chgData name="Cummins, Sheri (NIH/OD) [E]" userId="27ef1276-516b-499b-b919-42898e02f206" providerId="ADAL" clId="{90E94AA0-85DC-4DB4-825A-0C8DC95DD79C}" dt="2019-10-09T11:11:55.028" v="11711"/>
          <ac:spMkLst>
            <pc:docMk/>
            <pc:sldMk cId="1191852785" sldId="269"/>
            <ac:spMk id="8" creationId="{A408147F-4F4E-4B50-A5C5-20054FD0B796}"/>
          </ac:spMkLst>
        </pc:spChg>
      </pc:sldChg>
      <pc:sldChg chg="del">
        <pc:chgData name="Cummins, Sheri (NIH/OD) [E]" userId="27ef1276-516b-499b-b919-42898e02f206" providerId="ADAL" clId="{90E94AA0-85DC-4DB4-825A-0C8DC95DD79C}" dt="2019-10-07T19:55:49.705" v="8345" actId="2696"/>
        <pc:sldMkLst>
          <pc:docMk/>
          <pc:sldMk cId="2544539583" sldId="271"/>
        </pc:sldMkLst>
      </pc:sldChg>
      <pc:sldChg chg="del">
        <pc:chgData name="Cummins, Sheri (NIH/OD) [E]" userId="27ef1276-516b-499b-b919-42898e02f206" providerId="ADAL" clId="{90E94AA0-85DC-4DB4-825A-0C8DC95DD79C}" dt="2019-10-07T19:55:52.055" v="8346" actId="2696"/>
        <pc:sldMkLst>
          <pc:docMk/>
          <pc:sldMk cId="1171436066" sldId="272"/>
        </pc:sldMkLst>
      </pc:sldChg>
      <pc:sldChg chg="addSp modSp">
        <pc:chgData name="Cummins, Sheri (NIH/OD) [E]" userId="27ef1276-516b-499b-b919-42898e02f206" providerId="ADAL" clId="{90E94AA0-85DC-4DB4-825A-0C8DC95DD79C}" dt="2019-10-15T19:49:05.001" v="12928" actId="14100"/>
        <pc:sldMkLst>
          <pc:docMk/>
          <pc:sldMk cId="3164977113" sldId="273"/>
        </pc:sldMkLst>
        <pc:spChg chg="add mod">
          <ac:chgData name="Cummins, Sheri (NIH/OD) [E]" userId="27ef1276-516b-499b-b919-42898e02f206" providerId="ADAL" clId="{90E94AA0-85DC-4DB4-825A-0C8DC95DD79C}" dt="2019-10-15T19:49:05.001" v="12928" actId="14100"/>
          <ac:spMkLst>
            <pc:docMk/>
            <pc:sldMk cId="3164977113" sldId="273"/>
            <ac:spMk id="5" creationId="{2CD8F5B3-6328-413C-93E4-DD7B37ADD892}"/>
          </ac:spMkLst>
        </pc:spChg>
        <pc:spChg chg="add">
          <ac:chgData name="Cummins, Sheri (NIH/OD) [E]" userId="27ef1276-516b-499b-b919-42898e02f206" providerId="ADAL" clId="{90E94AA0-85DC-4DB4-825A-0C8DC95DD79C}" dt="2019-10-09T11:11:57.873" v="11713"/>
          <ac:spMkLst>
            <pc:docMk/>
            <pc:sldMk cId="3164977113" sldId="273"/>
            <ac:spMk id="7" creationId="{3D4C4CE3-23BC-4B8A-8781-45297308A441}"/>
          </ac:spMkLst>
        </pc:spChg>
      </pc:sldChg>
      <pc:sldChg chg="del">
        <pc:chgData name="Cummins, Sheri (NIH/OD) [E]" userId="27ef1276-516b-499b-b919-42898e02f206" providerId="ADAL" clId="{90E94AA0-85DC-4DB4-825A-0C8DC95DD79C}" dt="2019-10-07T19:56:16.264" v="8349" actId="2696"/>
        <pc:sldMkLst>
          <pc:docMk/>
          <pc:sldMk cId="1380307994" sldId="274"/>
        </pc:sldMkLst>
      </pc:sldChg>
      <pc:sldChg chg="addSp">
        <pc:chgData name="Cummins, Sheri (NIH/OD) [E]" userId="27ef1276-516b-499b-b919-42898e02f206" providerId="ADAL" clId="{90E94AA0-85DC-4DB4-825A-0C8DC95DD79C}" dt="2019-10-09T11:11:59.910" v="11714"/>
        <pc:sldMkLst>
          <pc:docMk/>
          <pc:sldMk cId="1676749448" sldId="275"/>
        </pc:sldMkLst>
        <pc:spChg chg="add">
          <ac:chgData name="Cummins, Sheri (NIH/OD) [E]" userId="27ef1276-516b-499b-b919-42898e02f206" providerId="ADAL" clId="{90E94AA0-85DC-4DB4-825A-0C8DC95DD79C}" dt="2019-10-09T11:11:59.910" v="11714"/>
          <ac:spMkLst>
            <pc:docMk/>
            <pc:sldMk cId="1676749448" sldId="275"/>
            <ac:spMk id="8" creationId="{6469F732-4225-4381-8C28-C444B358E3DF}"/>
          </ac:spMkLst>
        </pc:spChg>
      </pc:sldChg>
      <pc:sldChg chg="addSp delSp modSp">
        <pc:chgData name="Cummins, Sheri (NIH/OD) [E]" userId="27ef1276-516b-499b-b919-42898e02f206" providerId="ADAL" clId="{90E94AA0-85DC-4DB4-825A-0C8DC95DD79C}" dt="2019-10-09T11:12:02.161" v="11715"/>
        <pc:sldMkLst>
          <pc:docMk/>
          <pc:sldMk cId="1166386508" sldId="276"/>
        </pc:sldMkLst>
        <pc:spChg chg="mod">
          <ac:chgData name="Cummins, Sheri (NIH/OD) [E]" userId="27ef1276-516b-499b-b919-42898e02f206" providerId="ADAL" clId="{90E94AA0-85DC-4DB4-825A-0C8DC95DD79C}" dt="2019-10-07T21:13:06.492" v="10722" actId="14100"/>
          <ac:spMkLst>
            <pc:docMk/>
            <pc:sldMk cId="1166386508" sldId="276"/>
            <ac:spMk id="5" creationId="{52B04FC4-DEC2-44BB-823A-17EE13FFF7EC}"/>
          </ac:spMkLst>
        </pc:spChg>
        <pc:spChg chg="mod">
          <ac:chgData name="Cummins, Sheri (NIH/OD) [E]" userId="27ef1276-516b-499b-b919-42898e02f206" providerId="ADAL" clId="{90E94AA0-85DC-4DB4-825A-0C8DC95DD79C}" dt="2019-10-07T21:13:11.244" v="10723" actId="14100"/>
          <ac:spMkLst>
            <pc:docMk/>
            <pc:sldMk cId="1166386508" sldId="276"/>
            <ac:spMk id="6" creationId="{9D0EF68F-D5FA-49D7-BF82-4678EB9C3FB0}"/>
          </ac:spMkLst>
        </pc:spChg>
        <pc:spChg chg="mod">
          <ac:chgData name="Cummins, Sheri (NIH/OD) [E]" userId="27ef1276-516b-499b-b919-42898e02f206" providerId="ADAL" clId="{90E94AA0-85DC-4DB4-825A-0C8DC95DD79C}" dt="2019-10-07T21:13:15.212" v="10724" actId="1076"/>
          <ac:spMkLst>
            <pc:docMk/>
            <pc:sldMk cId="1166386508" sldId="276"/>
            <ac:spMk id="7" creationId="{2CABF58E-BE29-483A-804D-67B8439F40C4}"/>
          </ac:spMkLst>
        </pc:spChg>
        <pc:spChg chg="add">
          <ac:chgData name="Cummins, Sheri (NIH/OD) [E]" userId="27ef1276-516b-499b-b919-42898e02f206" providerId="ADAL" clId="{90E94AA0-85DC-4DB4-825A-0C8DC95DD79C}" dt="2019-10-09T11:12:02.161" v="11715"/>
          <ac:spMkLst>
            <pc:docMk/>
            <pc:sldMk cId="1166386508" sldId="276"/>
            <ac:spMk id="8" creationId="{9483EBE6-7012-47DB-9D30-5998968AA59E}"/>
          </ac:spMkLst>
        </pc:spChg>
        <pc:picChg chg="add del">
          <ac:chgData name="Cummins, Sheri (NIH/OD) [E]" userId="27ef1276-516b-499b-b919-42898e02f206" providerId="ADAL" clId="{90E94AA0-85DC-4DB4-825A-0C8DC95DD79C}" dt="2019-10-07T18:01:29.860" v="7753"/>
          <ac:picMkLst>
            <pc:docMk/>
            <pc:sldMk cId="1166386508" sldId="276"/>
            <ac:picMk id="3" creationId="{9CBC7241-E4D0-4D50-B406-047928819C69}"/>
          </ac:picMkLst>
        </pc:picChg>
      </pc:sldChg>
      <pc:sldChg chg="modSp del">
        <pc:chgData name="Cummins, Sheri (NIH/OD) [E]" userId="27ef1276-516b-499b-b919-42898e02f206" providerId="ADAL" clId="{90E94AA0-85DC-4DB4-825A-0C8DC95DD79C}" dt="2019-10-07T14:18:56.209" v="6898" actId="2696"/>
        <pc:sldMkLst>
          <pc:docMk/>
          <pc:sldMk cId="773914700" sldId="278"/>
        </pc:sldMkLst>
        <pc:spChg chg="mod">
          <ac:chgData name="Cummins, Sheri (NIH/OD) [E]" userId="27ef1276-516b-499b-b919-42898e02f206" providerId="ADAL" clId="{90E94AA0-85DC-4DB4-825A-0C8DC95DD79C}" dt="2019-10-02T19:25:40.438" v="80" actId="1076"/>
          <ac:spMkLst>
            <pc:docMk/>
            <pc:sldMk cId="773914700" sldId="278"/>
            <ac:spMk id="2" creationId="{00000000-0000-0000-0000-000000000000}"/>
          </ac:spMkLst>
        </pc:spChg>
      </pc:sldChg>
      <pc:sldChg chg="addSp">
        <pc:chgData name="Cummins, Sheri (NIH/OD) [E]" userId="27ef1276-516b-499b-b919-42898e02f206" providerId="ADAL" clId="{90E94AA0-85DC-4DB4-825A-0C8DC95DD79C}" dt="2019-10-09T11:11:45.628" v="11706"/>
        <pc:sldMkLst>
          <pc:docMk/>
          <pc:sldMk cId="3720720077" sldId="281"/>
        </pc:sldMkLst>
        <pc:spChg chg="add">
          <ac:chgData name="Cummins, Sheri (NIH/OD) [E]" userId="27ef1276-516b-499b-b919-42898e02f206" providerId="ADAL" clId="{90E94AA0-85DC-4DB4-825A-0C8DC95DD79C}" dt="2019-10-09T11:11:45.628" v="11706"/>
          <ac:spMkLst>
            <pc:docMk/>
            <pc:sldMk cId="3720720077" sldId="281"/>
            <ac:spMk id="7" creationId="{C62061EB-D1E6-47F1-A96C-4C95BC65D0F4}"/>
          </ac:spMkLst>
        </pc:spChg>
      </pc:sldChg>
      <pc:sldChg chg="addSp">
        <pc:chgData name="Cummins, Sheri (NIH/OD) [E]" userId="27ef1276-516b-499b-b919-42898e02f206" providerId="ADAL" clId="{90E94AA0-85DC-4DB4-825A-0C8DC95DD79C}" dt="2019-10-09T11:11:32.961" v="11700"/>
        <pc:sldMkLst>
          <pc:docMk/>
          <pc:sldMk cId="4187234968" sldId="282"/>
        </pc:sldMkLst>
        <pc:spChg chg="add">
          <ac:chgData name="Cummins, Sheri (NIH/OD) [E]" userId="27ef1276-516b-499b-b919-42898e02f206" providerId="ADAL" clId="{90E94AA0-85DC-4DB4-825A-0C8DC95DD79C}" dt="2019-10-09T11:11:32.961" v="11700"/>
          <ac:spMkLst>
            <pc:docMk/>
            <pc:sldMk cId="4187234968" sldId="282"/>
            <ac:spMk id="7" creationId="{36612ED2-AAD6-49C9-8670-B9A3D7DE32E4}"/>
          </ac:spMkLst>
        </pc:spChg>
      </pc:sldChg>
      <pc:sldChg chg="addSp modSp modTransition">
        <pc:chgData name="Cummins, Sheri (NIH/OD) [E]" userId="27ef1276-516b-499b-b919-42898e02f206" providerId="ADAL" clId="{90E94AA0-85DC-4DB4-825A-0C8DC95DD79C}" dt="2019-10-09T11:11:40.864" v="11703"/>
        <pc:sldMkLst>
          <pc:docMk/>
          <pc:sldMk cId="1174773789" sldId="283"/>
        </pc:sldMkLst>
        <pc:spChg chg="mod">
          <ac:chgData name="Cummins, Sheri (NIH/OD) [E]" userId="27ef1276-516b-499b-b919-42898e02f206" providerId="ADAL" clId="{90E94AA0-85DC-4DB4-825A-0C8DC95DD79C}" dt="2019-10-07T16:12:45.478" v="7668" actId="14100"/>
          <ac:spMkLst>
            <pc:docMk/>
            <pc:sldMk cId="1174773789" sldId="283"/>
            <ac:spMk id="5" creationId="{10ADA7C5-5A07-4735-9692-50EB1FD6CB7F}"/>
          </ac:spMkLst>
        </pc:spChg>
        <pc:spChg chg="add">
          <ac:chgData name="Cummins, Sheri (NIH/OD) [E]" userId="27ef1276-516b-499b-b919-42898e02f206" providerId="ADAL" clId="{90E94AA0-85DC-4DB4-825A-0C8DC95DD79C}" dt="2019-10-09T11:11:40.864" v="11703"/>
          <ac:spMkLst>
            <pc:docMk/>
            <pc:sldMk cId="1174773789" sldId="283"/>
            <ac:spMk id="6" creationId="{7406E380-2E61-490F-A2FD-738346515EDF}"/>
          </ac:spMkLst>
        </pc:spChg>
      </pc:sldChg>
      <pc:sldChg chg="addSp delSp modSp add">
        <pc:chgData name="Cummins, Sheri (NIH/OD) [E]" userId="27ef1276-516b-499b-b919-42898e02f206" providerId="ADAL" clId="{90E94AA0-85DC-4DB4-825A-0C8DC95DD79C}" dt="2019-10-08T14:22:46.373" v="11555" actId="207"/>
        <pc:sldMkLst>
          <pc:docMk/>
          <pc:sldMk cId="1945291968" sldId="318"/>
        </pc:sldMkLst>
        <pc:spChg chg="add del mod">
          <ac:chgData name="Cummins, Sheri (NIH/OD) [E]" userId="27ef1276-516b-499b-b919-42898e02f206" providerId="ADAL" clId="{90E94AA0-85DC-4DB4-825A-0C8DC95DD79C}" dt="2019-10-07T19:14:29.568" v="7992" actId="478"/>
          <ac:spMkLst>
            <pc:docMk/>
            <pc:sldMk cId="1945291968" sldId="318"/>
            <ac:spMk id="3" creationId="{9AEC2545-9E20-4097-A532-CD6B61D74FF3}"/>
          </ac:spMkLst>
        </pc:spChg>
        <pc:spChg chg="add del mod">
          <ac:chgData name="Cummins, Sheri (NIH/OD) [E]" userId="27ef1276-516b-499b-b919-42898e02f206" providerId="ADAL" clId="{90E94AA0-85DC-4DB4-825A-0C8DC95DD79C}" dt="2019-10-07T21:06:51.363" v="10704" actId="478"/>
          <ac:spMkLst>
            <pc:docMk/>
            <pc:sldMk cId="1945291968" sldId="318"/>
            <ac:spMk id="5" creationId="{EC9AAD25-8D52-489E-8451-8B0F837B62AD}"/>
          </ac:spMkLst>
        </pc:spChg>
        <pc:spChg chg="mod">
          <ac:chgData name="Cummins, Sheri (NIH/OD) [E]" userId="27ef1276-516b-499b-b919-42898e02f206" providerId="ADAL" clId="{90E94AA0-85DC-4DB4-825A-0C8DC95DD79C}" dt="2019-10-08T14:22:46.373" v="11555" actId="207"/>
          <ac:spMkLst>
            <pc:docMk/>
            <pc:sldMk cId="1945291968" sldId="318"/>
            <ac:spMk id="9" creationId="{7D91CA97-0981-4208-9C98-801BD6358ADA}"/>
          </ac:spMkLst>
        </pc:spChg>
      </pc:sldChg>
      <pc:sldChg chg="modSp add del">
        <pc:chgData name="Cummins, Sheri (NIH/OD) [E]" userId="27ef1276-516b-499b-b919-42898e02f206" providerId="ADAL" clId="{90E94AA0-85DC-4DB4-825A-0C8DC95DD79C}" dt="2019-10-07T19:06:03.852" v="7926" actId="2696"/>
        <pc:sldMkLst>
          <pc:docMk/>
          <pc:sldMk cId="4195757927" sldId="318"/>
        </pc:sldMkLst>
        <pc:spChg chg="mod">
          <ac:chgData name="Cummins, Sheri (NIH/OD) [E]" userId="27ef1276-516b-499b-b919-42898e02f206" providerId="ADAL" clId="{90E94AA0-85DC-4DB4-825A-0C8DC95DD79C}" dt="2019-10-07T15:31:53.324" v="7624" actId="1036"/>
          <ac:spMkLst>
            <pc:docMk/>
            <pc:sldMk cId="4195757927" sldId="318"/>
            <ac:spMk id="9" creationId="{7D91CA97-0981-4208-9C98-801BD6358ADA}"/>
          </ac:spMkLst>
        </pc:spChg>
      </pc:sldChg>
      <pc:sldChg chg="del">
        <pc:chgData name="Cummins, Sheri (NIH/OD) [E]" userId="27ef1276-516b-499b-b919-42898e02f206" providerId="ADAL" clId="{90E94AA0-85DC-4DB4-825A-0C8DC95DD79C}" dt="2019-10-02T19:22:52.169" v="70" actId="2696"/>
        <pc:sldMkLst>
          <pc:docMk/>
          <pc:sldMk cId="1897309526" sldId="319"/>
        </pc:sldMkLst>
      </pc:sldChg>
      <pc:sldChg chg="addSp delSp modSp add del">
        <pc:chgData name="Cummins, Sheri (NIH/OD) [E]" userId="27ef1276-516b-499b-b919-42898e02f206" providerId="ADAL" clId="{90E94AA0-85DC-4DB4-825A-0C8DC95DD79C}" dt="2019-10-07T19:16:33.223" v="8002" actId="2696"/>
        <pc:sldMkLst>
          <pc:docMk/>
          <pc:sldMk cId="565288250" sldId="320"/>
        </pc:sldMkLst>
        <pc:spChg chg="add del mod">
          <ac:chgData name="Cummins, Sheri (NIH/OD) [E]" userId="27ef1276-516b-499b-b919-42898e02f206" providerId="ADAL" clId="{90E94AA0-85DC-4DB4-825A-0C8DC95DD79C}" dt="2019-10-07T19:16:07.282" v="8001" actId="478"/>
          <ac:spMkLst>
            <pc:docMk/>
            <pc:sldMk cId="565288250" sldId="320"/>
            <ac:spMk id="3" creationId="{2CD6DEFE-4FEA-40E9-8E8E-12E05E54A284}"/>
          </ac:spMkLst>
        </pc:spChg>
      </pc:sldChg>
      <pc:sldChg chg="del">
        <pc:chgData name="Cummins, Sheri (NIH/OD) [E]" userId="27ef1276-516b-499b-b919-42898e02f206" providerId="ADAL" clId="{90E94AA0-85DC-4DB4-825A-0C8DC95DD79C}" dt="2019-10-07T21:02:44.545" v="10693" actId="2696"/>
        <pc:sldMkLst>
          <pc:docMk/>
          <pc:sldMk cId="3523567047" sldId="326"/>
        </pc:sldMkLst>
      </pc:sldChg>
      <pc:sldChg chg="del">
        <pc:chgData name="Cummins, Sheri (NIH/OD) [E]" userId="27ef1276-516b-499b-b919-42898e02f206" providerId="ADAL" clId="{90E94AA0-85DC-4DB4-825A-0C8DC95DD79C}" dt="2019-10-07T14:17:33.159" v="6879" actId="2696"/>
        <pc:sldMkLst>
          <pc:docMk/>
          <pc:sldMk cId="3000929184" sldId="331"/>
        </pc:sldMkLst>
      </pc:sldChg>
      <pc:sldChg chg="addSp modSp">
        <pc:chgData name="Cummins, Sheri (NIH/OD) [E]" userId="27ef1276-516b-499b-b919-42898e02f206" providerId="ADAL" clId="{90E94AA0-85DC-4DB4-825A-0C8DC95DD79C}" dt="2019-10-09T11:11:38.779" v="11702"/>
        <pc:sldMkLst>
          <pc:docMk/>
          <pc:sldMk cId="2985825724" sldId="332"/>
        </pc:sldMkLst>
        <pc:spChg chg="add">
          <ac:chgData name="Cummins, Sheri (NIH/OD) [E]" userId="27ef1276-516b-499b-b919-42898e02f206" providerId="ADAL" clId="{90E94AA0-85DC-4DB4-825A-0C8DC95DD79C}" dt="2019-10-09T11:11:38.779" v="11702"/>
          <ac:spMkLst>
            <pc:docMk/>
            <pc:sldMk cId="2985825724" sldId="332"/>
            <ac:spMk id="5" creationId="{BEAC507B-2E01-4641-AE0F-89F6E149708B}"/>
          </ac:spMkLst>
        </pc:spChg>
        <pc:picChg chg="mod">
          <ac:chgData name="Cummins, Sheri (NIH/OD) [E]" userId="27ef1276-516b-499b-b919-42898e02f206" providerId="ADAL" clId="{90E94AA0-85DC-4DB4-825A-0C8DC95DD79C}" dt="2019-10-09T11:03:59.752" v="11660" actId="1076"/>
          <ac:picMkLst>
            <pc:docMk/>
            <pc:sldMk cId="2985825724" sldId="332"/>
            <ac:picMk id="3" creationId="{00000000-0000-0000-0000-000000000000}"/>
          </ac:picMkLst>
        </pc:picChg>
      </pc:sldChg>
      <pc:sldChg chg="addSp">
        <pc:chgData name="Cummins, Sheri (NIH/OD) [E]" userId="27ef1276-516b-499b-b919-42898e02f206" providerId="ADAL" clId="{90E94AA0-85DC-4DB4-825A-0C8DC95DD79C}" dt="2019-10-09T11:11:47.746" v="11707"/>
        <pc:sldMkLst>
          <pc:docMk/>
          <pc:sldMk cId="3409088140" sldId="333"/>
        </pc:sldMkLst>
        <pc:spChg chg="add">
          <ac:chgData name="Cummins, Sheri (NIH/OD) [E]" userId="27ef1276-516b-499b-b919-42898e02f206" providerId="ADAL" clId="{90E94AA0-85DC-4DB4-825A-0C8DC95DD79C}" dt="2019-10-09T11:11:47.746" v="11707"/>
          <ac:spMkLst>
            <pc:docMk/>
            <pc:sldMk cId="3409088140" sldId="333"/>
            <ac:spMk id="5" creationId="{38869E56-EFF8-49E5-B8B6-936774CA0E8B}"/>
          </ac:spMkLst>
        </pc:spChg>
      </pc:sldChg>
      <pc:sldChg chg="addSp">
        <pc:chgData name="Cummins, Sheri (NIH/OD) [E]" userId="27ef1276-516b-499b-b919-42898e02f206" providerId="ADAL" clId="{90E94AA0-85DC-4DB4-825A-0C8DC95DD79C}" dt="2019-10-09T11:11:49.726" v="11708"/>
        <pc:sldMkLst>
          <pc:docMk/>
          <pc:sldMk cId="1793261752" sldId="334"/>
        </pc:sldMkLst>
        <pc:spChg chg="add">
          <ac:chgData name="Cummins, Sheri (NIH/OD) [E]" userId="27ef1276-516b-499b-b919-42898e02f206" providerId="ADAL" clId="{90E94AA0-85DC-4DB4-825A-0C8DC95DD79C}" dt="2019-10-09T11:11:49.726" v="11708"/>
          <ac:spMkLst>
            <pc:docMk/>
            <pc:sldMk cId="1793261752" sldId="334"/>
            <ac:spMk id="8" creationId="{BECB1A99-3961-4AF2-B13C-838C168B71B4}"/>
          </ac:spMkLst>
        </pc:spChg>
      </pc:sldChg>
      <pc:sldChg chg="addSp">
        <pc:chgData name="Cummins, Sheri (NIH/OD) [E]" userId="27ef1276-516b-499b-b919-42898e02f206" providerId="ADAL" clId="{90E94AA0-85DC-4DB4-825A-0C8DC95DD79C}" dt="2019-10-09T11:11:56.445" v="11712"/>
        <pc:sldMkLst>
          <pc:docMk/>
          <pc:sldMk cId="3071740265" sldId="335"/>
        </pc:sldMkLst>
        <pc:spChg chg="add">
          <ac:chgData name="Cummins, Sheri (NIH/OD) [E]" userId="27ef1276-516b-499b-b919-42898e02f206" providerId="ADAL" clId="{90E94AA0-85DC-4DB4-825A-0C8DC95DD79C}" dt="2019-10-09T11:11:56.445" v="11712"/>
          <ac:spMkLst>
            <pc:docMk/>
            <pc:sldMk cId="3071740265" sldId="335"/>
            <ac:spMk id="8" creationId="{15E9712C-1C73-443A-888A-46FC97A3ABE9}"/>
          </ac:spMkLst>
        </pc:spChg>
      </pc:sldChg>
      <pc:sldChg chg="modSp">
        <pc:chgData name="Cummins, Sheri (NIH/OD) [E]" userId="27ef1276-516b-499b-b919-42898e02f206" providerId="ADAL" clId="{90E94AA0-85DC-4DB4-825A-0C8DC95DD79C}" dt="2019-10-07T14:28:43.445" v="7022" actId="20577"/>
        <pc:sldMkLst>
          <pc:docMk/>
          <pc:sldMk cId="2616779378" sldId="336"/>
        </pc:sldMkLst>
        <pc:spChg chg="mod">
          <ac:chgData name="Cummins, Sheri (NIH/OD) [E]" userId="27ef1276-516b-499b-b919-42898e02f206" providerId="ADAL" clId="{90E94AA0-85DC-4DB4-825A-0C8DC95DD79C}" dt="2019-10-07T14:28:43.445" v="7022" actId="20577"/>
          <ac:spMkLst>
            <pc:docMk/>
            <pc:sldMk cId="2616779378" sldId="336"/>
            <ac:spMk id="2" creationId="{9BB8EF56-F28E-46CB-9AFF-31AAD2D5753E}"/>
          </ac:spMkLst>
        </pc:spChg>
      </pc:sldChg>
      <pc:sldChg chg="addSp">
        <pc:chgData name="Cummins, Sheri (NIH/OD) [E]" userId="27ef1276-516b-499b-b919-42898e02f206" providerId="ADAL" clId="{90E94AA0-85DC-4DB4-825A-0C8DC95DD79C}" dt="2019-10-09T11:11:51.789" v="11709"/>
        <pc:sldMkLst>
          <pc:docMk/>
          <pc:sldMk cId="963155867" sldId="337"/>
        </pc:sldMkLst>
        <pc:spChg chg="add">
          <ac:chgData name="Cummins, Sheri (NIH/OD) [E]" userId="27ef1276-516b-499b-b919-42898e02f206" providerId="ADAL" clId="{90E94AA0-85DC-4DB4-825A-0C8DC95DD79C}" dt="2019-10-09T11:11:51.789" v="11709"/>
          <ac:spMkLst>
            <pc:docMk/>
            <pc:sldMk cId="963155867" sldId="337"/>
            <ac:spMk id="8" creationId="{033E1625-714D-4DC7-A26B-F417309653A4}"/>
          </ac:spMkLst>
        </pc:spChg>
      </pc:sldChg>
      <pc:sldChg chg="addSp modTransition">
        <pc:chgData name="Cummins, Sheri (NIH/OD) [E]" userId="27ef1276-516b-499b-b919-42898e02f206" providerId="ADAL" clId="{90E94AA0-85DC-4DB4-825A-0C8DC95DD79C}" dt="2019-10-09T11:11:42.313" v="11704"/>
        <pc:sldMkLst>
          <pc:docMk/>
          <pc:sldMk cId="1985085031" sldId="339"/>
        </pc:sldMkLst>
        <pc:spChg chg="add">
          <ac:chgData name="Cummins, Sheri (NIH/OD) [E]" userId="27ef1276-516b-499b-b919-42898e02f206" providerId="ADAL" clId="{90E94AA0-85DC-4DB4-825A-0C8DC95DD79C}" dt="2019-10-09T11:11:42.313" v="11704"/>
          <ac:spMkLst>
            <pc:docMk/>
            <pc:sldMk cId="1985085031" sldId="339"/>
            <ac:spMk id="6" creationId="{A86A492D-84C2-412B-AB18-898D4A249E06}"/>
          </ac:spMkLst>
        </pc:spChg>
      </pc:sldChg>
      <pc:sldChg chg="addSp modSp">
        <pc:chgData name="Cummins, Sheri (NIH/OD) [E]" userId="27ef1276-516b-499b-b919-42898e02f206" providerId="ADAL" clId="{90E94AA0-85DC-4DB4-825A-0C8DC95DD79C}" dt="2019-10-07T21:32:33.435" v="11148" actId="962"/>
        <pc:sldMkLst>
          <pc:docMk/>
          <pc:sldMk cId="1250450551" sldId="340"/>
        </pc:sldMkLst>
        <pc:spChg chg="mod">
          <ac:chgData name="Cummins, Sheri (NIH/OD) [E]" userId="27ef1276-516b-499b-b919-42898e02f206" providerId="ADAL" clId="{90E94AA0-85DC-4DB4-825A-0C8DC95DD79C}" dt="2019-10-07T19:02:49.220" v="7895" actId="20577"/>
          <ac:spMkLst>
            <pc:docMk/>
            <pc:sldMk cId="1250450551" sldId="340"/>
            <ac:spMk id="2" creationId="{21744233-3C6A-4E11-831A-5A0A42FC4CDA}"/>
          </ac:spMkLst>
        </pc:spChg>
        <pc:spChg chg="mod">
          <ac:chgData name="Cummins, Sheri (NIH/OD) [E]" userId="27ef1276-516b-499b-b919-42898e02f206" providerId="ADAL" clId="{90E94AA0-85DC-4DB4-825A-0C8DC95DD79C}" dt="2019-10-07T19:02:54.864" v="7896" actId="6549"/>
          <ac:spMkLst>
            <pc:docMk/>
            <pc:sldMk cId="1250450551" sldId="340"/>
            <ac:spMk id="3" creationId="{54119789-1674-4C73-8CB3-49D947C0E54A}"/>
          </ac:spMkLst>
        </pc:spChg>
        <pc:picChg chg="add mod">
          <ac:chgData name="Cummins, Sheri (NIH/OD) [E]" userId="27ef1276-516b-499b-b919-42898e02f206" providerId="ADAL" clId="{90E94AA0-85DC-4DB4-825A-0C8DC95DD79C}" dt="2019-10-07T21:32:33.435" v="11148" actId="962"/>
          <ac:picMkLst>
            <pc:docMk/>
            <pc:sldMk cId="1250450551" sldId="340"/>
            <ac:picMk id="5" creationId="{0F3122D0-4AE8-4F3A-B9FC-712E1D3B59F4}"/>
          </ac:picMkLst>
        </pc:picChg>
      </pc:sldChg>
      <pc:sldChg chg="addSp delSp modSp delAnim modAnim">
        <pc:chgData name="Cummins, Sheri (NIH/OD) [E]" userId="27ef1276-516b-499b-b919-42898e02f206" providerId="ADAL" clId="{90E94AA0-85DC-4DB4-825A-0C8DC95DD79C}" dt="2019-10-07T20:58:29.129" v="10672" actId="478"/>
        <pc:sldMkLst>
          <pc:docMk/>
          <pc:sldMk cId="3927298659" sldId="343"/>
        </pc:sldMkLst>
        <pc:spChg chg="del">
          <ac:chgData name="Cummins, Sheri (NIH/OD) [E]" userId="27ef1276-516b-499b-b919-42898e02f206" providerId="ADAL" clId="{90E94AA0-85DC-4DB4-825A-0C8DC95DD79C}" dt="2019-10-07T20:58:29.129" v="10672" actId="478"/>
          <ac:spMkLst>
            <pc:docMk/>
            <pc:sldMk cId="3927298659" sldId="343"/>
            <ac:spMk id="3" creationId="{8486610E-D047-47AE-AA06-EA3ACBE67FE0}"/>
          </ac:spMkLst>
        </pc:spChg>
        <pc:spChg chg="mod">
          <ac:chgData name="Cummins, Sheri (NIH/OD) [E]" userId="27ef1276-516b-499b-b919-42898e02f206" providerId="ADAL" clId="{90E94AA0-85DC-4DB4-825A-0C8DC95DD79C}" dt="2019-10-07T20:26:24.244" v="9556" actId="20577"/>
          <ac:spMkLst>
            <pc:docMk/>
            <pc:sldMk cId="3927298659" sldId="343"/>
            <ac:spMk id="5" creationId="{05DD4F99-BFC1-44ED-938B-EAF8016AFCE2}"/>
          </ac:spMkLst>
        </pc:spChg>
        <pc:spChg chg="mod">
          <ac:chgData name="Cummins, Sheri (NIH/OD) [E]" userId="27ef1276-516b-499b-b919-42898e02f206" providerId="ADAL" clId="{90E94AA0-85DC-4DB4-825A-0C8DC95DD79C}" dt="2019-10-07T20:56:17.274" v="10659" actId="14100"/>
          <ac:spMkLst>
            <pc:docMk/>
            <pc:sldMk cId="3927298659" sldId="343"/>
            <ac:spMk id="12" creationId="{F6D2AD57-CE4D-4141-BA3E-43D12CDD255D}"/>
          </ac:spMkLst>
        </pc:spChg>
        <pc:spChg chg="add del mod">
          <ac:chgData name="Cummins, Sheri (NIH/OD) [E]" userId="27ef1276-516b-499b-b919-42898e02f206" providerId="ADAL" clId="{90E94AA0-85DC-4DB4-825A-0C8DC95DD79C}" dt="2019-10-07T20:58:29.129" v="10672" actId="478"/>
          <ac:spMkLst>
            <pc:docMk/>
            <pc:sldMk cId="3927298659" sldId="343"/>
            <ac:spMk id="19" creationId="{3C61B968-4A68-4542-89B3-8CDC7AEE6D05}"/>
          </ac:spMkLst>
        </pc:spChg>
        <pc:grpChg chg="add del mod">
          <ac:chgData name="Cummins, Sheri (NIH/OD) [E]" userId="27ef1276-516b-499b-b919-42898e02f206" providerId="ADAL" clId="{90E94AA0-85DC-4DB4-825A-0C8DC95DD79C}" dt="2019-10-07T20:58:29.129" v="10672" actId="478"/>
          <ac:grpSpMkLst>
            <pc:docMk/>
            <pc:sldMk cId="3927298659" sldId="343"/>
            <ac:grpSpMk id="7" creationId="{FAF22532-9E72-49BB-BCE9-D5D0AAF22213}"/>
          </ac:grpSpMkLst>
        </pc:grpChg>
        <pc:grpChg chg="add del mod">
          <ac:chgData name="Cummins, Sheri (NIH/OD) [E]" userId="27ef1276-516b-499b-b919-42898e02f206" providerId="ADAL" clId="{90E94AA0-85DC-4DB4-825A-0C8DC95DD79C}" dt="2019-10-07T20:58:23.975" v="10671" actId="478"/>
          <ac:grpSpMkLst>
            <pc:docMk/>
            <pc:sldMk cId="3927298659" sldId="343"/>
            <ac:grpSpMk id="10" creationId="{A5391553-FC45-45FB-97CA-B2E7409B60AE}"/>
          </ac:grpSpMkLst>
        </pc:grpChg>
        <pc:grpChg chg="add del mod">
          <ac:chgData name="Cummins, Sheri (NIH/OD) [E]" userId="27ef1276-516b-499b-b919-42898e02f206" providerId="ADAL" clId="{90E94AA0-85DC-4DB4-825A-0C8DC95DD79C}" dt="2019-10-07T20:58:29.129" v="10672" actId="478"/>
          <ac:grpSpMkLst>
            <pc:docMk/>
            <pc:sldMk cId="3927298659" sldId="343"/>
            <ac:grpSpMk id="15" creationId="{86826EC2-5E95-4AA7-AAEE-5F2CBA2BD516}"/>
          </ac:grpSpMkLst>
        </pc:grpChg>
        <pc:picChg chg="add del mod">
          <ac:chgData name="Cummins, Sheri (NIH/OD) [E]" userId="27ef1276-516b-499b-b919-42898e02f206" providerId="ADAL" clId="{90E94AA0-85DC-4DB4-825A-0C8DC95DD79C}" dt="2019-10-07T20:57:03.278" v="10665" actId="478"/>
          <ac:picMkLst>
            <pc:docMk/>
            <pc:sldMk cId="3927298659" sldId="343"/>
            <ac:picMk id="6" creationId="{7A95F0EE-B5AE-4610-928A-7E0C8A9019E5}"/>
          </ac:picMkLst>
        </pc:picChg>
        <pc:picChg chg="add del mod">
          <ac:chgData name="Cummins, Sheri (NIH/OD) [E]" userId="27ef1276-516b-499b-b919-42898e02f206" providerId="ADAL" clId="{90E94AA0-85DC-4DB4-825A-0C8DC95DD79C}" dt="2019-10-02T21:08:25.822" v="1020" actId="478"/>
          <ac:picMkLst>
            <pc:docMk/>
            <pc:sldMk cId="3927298659" sldId="343"/>
            <ac:picMk id="6" creationId="{86657539-D64B-459A-8601-76D8B41ADAF2}"/>
          </ac:picMkLst>
        </pc:picChg>
      </pc:sldChg>
      <pc:sldChg chg="del ord">
        <pc:chgData name="Cummins, Sheri (NIH/OD) [E]" userId="27ef1276-516b-499b-b919-42898e02f206" providerId="ADAL" clId="{90E94AA0-85DC-4DB4-825A-0C8DC95DD79C}" dt="2019-10-02T20:44:09.411" v="365" actId="2696"/>
        <pc:sldMkLst>
          <pc:docMk/>
          <pc:sldMk cId="881336249" sldId="344"/>
        </pc:sldMkLst>
      </pc:sldChg>
      <pc:sldChg chg="del">
        <pc:chgData name="Cummins, Sheri (NIH/OD) [E]" userId="27ef1276-516b-499b-b919-42898e02f206" providerId="ADAL" clId="{90E94AA0-85DC-4DB4-825A-0C8DC95DD79C}" dt="2019-10-02T19:23:05.940" v="71" actId="2696"/>
        <pc:sldMkLst>
          <pc:docMk/>
          <pc:sldMk cId="3244284454" sldId="345"/>
        </pc:sldMkLst>
      </pc:sldChg>
      <pc:sldChg chg="addSp delSp modSp add">
        <pc:chgData name="Cummins, Sheri (NIH/OD) [E]" userId="27ef1276-516b-499b-b919-42898e02f206" providerId="ADAL" clId="{90E94AA0-85DC-4DB4-825A-0C8DC95DD79C}" dt="2019-10-02T19:25:05.875" v="78" actId="207"/>
        <pc:sldMkLst>
          <pc:docMk/>
          <pc:sldMk cId="3549468369" sldId="346"/>
        </pc:sldMkLst>
        <pc:spChg chg="mod">
          <ac:chgData name="Cummins, Sheri (NIH/OD) [E]" userId="27ef1276-516b-499b-b919-42898e02f206" providerId="ADAL" clId="{90E94AA0-85DC-4DB4-825A-0C8DC95DD79C}" dt="2019-10-02T19:25:05.875" v="78" actId="207"/>
          <ac:spMkLst>
            <pc:docMk/>
            <pc:sldMk cId="3549468369" sldId="346"/>
            <ac:spMk id="7" creationId="{4777E4D7-BCEC-496A-858A-35F66181A0F9}"/>
          </ac:spMkLst>
        </pc:spChg>
        <pc:spChg chg="add mod ord">
          <ac:chgData name="Cummins, Sheri (NIH/OD) [E]" userId="27ef1276-516b-499b-b919-42898e02f206" providerId="ADAL" clId="{90E94AA0-85DC-4DB4-825A-0C8DC95DD79C}" dt="2019-10-02T19:22:32.892" v="69" actId="167"/>
          <ac:spMkLst>
            <pc:docMk/>
            <pc:sldMk cId="3549468369" sldId="346"/>
            <ac:spMk id="11" creationId="{9B223EC7-AD73-468E-A2FA-D7760D702D44}"/>
          </ac:spMkLst>
        </pc:spChg>
        <pc:spChg chg="add del mod">
          <ac:chgData name="Cummins, Sheri (NIH/OD) [E]" userId="27ef1276-516b-499b-b919-42898e02f206" providerId="ADAL" clId="{90E94AA0-85DC-4DB4-825A-0C8DC95DD79C}" dt="2019-10-02T19:22:10.455" v="26" actId="478"/>
          <ac:spMkLst>
            <pc:docMk/>
            <pc:sldMk cId="3549468369" sldId="346"/>
            <ac:spMk id="12" creationId="{FDDC97DB-996F-4C1B-A4D4-7F1E6D6A3DED}"/>
          </ac:spMkLst>
        </pc:spChg>
        <pc:picChg chg="del mod">
          <ac:chgData name="Cummins, Sheri (NIH/OD) [E]" userId="27ef1276-516b-499b-b919-42898e02f206" providerId="ADAL" clId="{90E94AA0-85DC-4DB4-825A-0C8DC95DD79C}" dt="2019-10-02T19:18:36.064" v="7" actId="478"/>
          <ac:picMkLst>
            <pc:docMk/>
            <pc:sldMk cId="3549468369" sldId="346"/>
            <ac:picMk id="3" creationId="{3EC4E183-7401-4AA0-A4F2-8D6995A85FB3}"/>
          </ac:picMkLst>
        </pc:picChg>
        <pc:picChg chg="add del mod">
          <ac:chgData name="Cummins, Sheri (NIH/OD) [E]" userId="27ef1276-516b-499b-b919-42898e02f206" providerId="ADAL" clId="{90E94AA0-85DC-4DB4-825A-0C8DC95DD79C}" dt="2019-10-02T19:20:24.311" v="13" actId="478"/>
          <ac:picMkLst>
            <pc:docMk/>
            <pc:sldMk cId="3549468369" sldId="346"/>
            <ac:picMk id="5" creationId="{B4B252A5-581C-4EC7-ACBB-2147C9AB7ABD}"/>
          </ac:picMkLst>
        </pc:picChg>
        <pc:picChg chg="add del mod">
          <ac:chgData name="Cummins, Sheri (NIH/OD) [E]" userId="27ef1276-516b-499b-b919-42898e02f206" providerId="ADAL" clId="{90E94AA0-85DC-4DB4-825A-0C8DC95DD79C}" dt="2019-10-02T19:20:36.898" v="15" actId="931"/>
          <ac:picMkLst>
            <pc:docMk/>
            <pc:sldMk cId="3549468369" sldId="346"/>
            <ac:picMk id="8" creationId="{1FD397E4-0CD8-4347-897A-60260534592C}"/>
          </ac:picMkLst>
        </pc:picChg>
        <pc:picChg chg="add mod ord">
          <ac:chgData name="Cummins, Sheri (NIH/OD) [E]" userId="27ef1276-516b-499b-b919-42898e02f206" providerId="ADAL" clId="{90E94AA0-85DC-4DB4-825A-0C8DC95DD79C}" dt="2019-10-02T19:21:19.288" v="22" actId="1076"/>
          <ac:picMkLst>
            <pc:docMk/>
            <pc:sldMk cId="3549468369" sldId="346"/>
            <ac:picMk id="10" creationId="{C149AE49-A34E-4175-91DE-7D78CA763948}"/>
          </ac:picMkLst>
        </pc:picChg>
      </pc:sldChg>
      <pc:sldChg chg="addSp delSp modSp add modAnim">
        <pc:chgData name="Cummins, Sheri (NIH/OD) [E]" userId="27ef1276-516b-499b-b919-42898e02f206" providerId="ADAL" clId="{90E94AA0-85DC-4DB4-825A-0C8DC95DD79C}" dt="2019-10-15T13:12:51.794" v="11986" actId="207"/>
        <pc:sldMkLst>
          <pc:docMk/>
          <pc:sldMk cId="3588602347" sldId="347"/>
        </pc:sldMkLst>
        <pc:spChg chg="mod">
          <ac:chgData name="Cummins, Sheri (NIH/OD) [E]" userId="27ef1276-516b-499b-b919-42898e02f206" providerId="ADAL" clId="{90E94AA0-85DC-4DB4-825A-0C8DC95DD79C}" dt="2019-10-02T20:37:47.483" v="143" actId="20577"/>
          <ac:spMkLst>
            <pc:docMk/>
            <pc:sldMk cId="3588602347" sldId="347"/>
            <ac:spMk id="2" creationId="{F61CC9B7-AA07-4C7C-92E7-8E68B5B91D64}"/>
          </ac:spMkLst>
        </pc:spChg>
        <pc:spChg chg="del">
          <ac:chgData name="Cummins, Sheri (NIH/OD) [E]" userId="27ef1276-516b-499b-b919-42898e02f206" providerId="ADAL" clId="{90E94AA0-85DC-4DB4-825A-0C8DC95DD79C}" dt="2019-10-02T20:37:51.498" v="144" actId="478"/>
          <ac:spMkLst>
            <pc:docMk/>
            <pc:sldMk cId="3588602347" sldId="347"/>
            <ac:spMk id="3" creationId="{A8DB19E4-9960-4C16-98A6-5DB83EB63652}"/>
          </ac:spMkLst>
        </pc:spChg>
        <pc:spChg chg="mod">
          <ac:chgData name="Cummins, Sheri (NIH/OD) [E]" userId="27ef1276-516b-499b-b919-42898e02f206" providerId="ADAL" clId="{90E94AA0-85DC-4DB4-825A-0C8DC95DD79C}" dt="2019-10-07T20:59:16.315" v="10679" actId="207"/>
          <ac:spMkLst>
            <pc:docMk/>
            <pc:sldMk cId="3588602347" sldId="347"/>
            <ac:spMk id="11" creationId="{3CC275FB-A50E-48BD-B053-04A7A1A40F98}"/>
          </ac:spMkLst>
        </pc:spChg>
        <pc:spChg chg="add mod">
          <ac:chgData name="Cummins, Sheri (NIH/OD) [E]" userId="27ef1276-516b-499b-b919-42898e02f206" providerId="ADAL" clId="{90E94AA0-85DC-4DB4-825A-0C8DC95DD79C}" dt="2019-10-15T13:12:51.794" v="11986" actId="207"/>
          <ac:spMkLst>
            <pc:docMk/>
            <pc:sldMk cId="3588602347" sldId="347"/>
            <ac:spMk id="18" creationId="{A3A69E9A-735F-4D66-9391-A43FAE3B9B22}"/>
          </ac:spMkLst>
        </pc:spChg>
        <pc:spChg chg="mod">
          <ac:chgData name="Cummins, Sheri (NIH/OD) [E]" userId="27ef1276-516b-499b-b919-42898e02f206" providerId="ADAL" clId="{90E94AA0-85DC-4DB4-825A-0C8DC95DD79C}" dt="2019-10-07T20:59:24.314" v="10681" actId="207"/>
          <ac:spMkLst>
            <pc:docMk/>
            <pc:sldMk cId="3588602347" sldId="347"/>
            <ac:spMk id="25" creationId="{ACC16B67-D1B4-4281-A3B3-BB601DED2380}"/>
          </ac:spMkLst>
        </pc:spChg>
        <pc:spChg chg="add mod">
          <ac:chgData name="Cummins, Sheri (NIH/OD) [E]" userId="27ef1276-516b-499b-b919-42898e02f206" providerId="ADAL" clId="{90E94AA0-85DC-4DB4-825A-0C8DC95DD79C}" dt="2019-10-15T13:12:51.794" v="11986" actId="207"/>
          <ac:spMkLst>
            <pc:docMk/>
            <pc:sldMk cId="3588602347" sldId="347"/>
            <ac:spMk id="32" creationId="{FA726004-9E5C-41B1-A807-1BFAFC430A16}"/>
          </ac:spMkLst>
        </pc:spChg>
        <pc:spChg chg="add mod">
          <ac:chgData name="Cummins, Sheri (NIH/OD) [E]" userId="27ef1276-516b-499b-b919-42898e02f206" providerId="ADAL" clId="{90E94AA0-85DC-4DB4-825A-0C8DC95DD79C}" dt="2019-10-02T20:38:49.770" v="226" actId="1076"/>
          <ac:spMkLst>
            <pc:docMk/>
            <pc:sldMk cId="3588602347" sldId="347"/>
            <ac:spMk id="33" creationId="{366F1258-E9EE-4101-8C09-6CB8DF4166E6}"/>
          </ac:spMkLst>
        </pc:spChg>
        <pc:grpChg chg="add mod">
          <ac:chgData name="Cummins, Sheri (NIH/OD) [E]" userId="27ef1276-516b-499b-b919-42898e02f206" providerId="ADAL" clId="{90E94AA0-85DC-4DB4-825A-0C8DC95DD79C}" dt="2019-10-02T21:07:08.150" v="1019" actId="962"/>
          <ac:grpSpMkLst>
            <pc:docMk/>
            <pc:sldMk cId="3588602347" sldId="347"/>
            <ac:grpSpMk id="6" creationId="{B54A2F22-79F7-47E0-B16D-05CD0FDD89C5}"/>
          </ac:grpSpMkLst>
        </pc:grpChg>
        <pc:grpChg chg="add mod">
          <ac:chgData name="Cummins, Sheri (NIH/OD) [E]" userId="27ef1276-516b-499b-b919-42898e02f206" providerId="ADAL" clId="{90E94AA0-85DC-4DB4-825A-0C8DC95DD79C}" dt="2019-10-02T21:07:08.150" v="1019" actId="962"/>
          <ac:grpSpMkLst>
            <pc:docMk/>
            <pc:sldMk cId="3588602347" sldId="347"/>
            <ac:grpSpMk id="9" creationId="{73ABC2E8-D495-43A5-9808-5BBE9BC03459}"/>
          </ac:grpSpMkLst>
        </pc:grpChg>
        <pc:grpChg chg="add mod">
          <ac:chgData name="Cummins, Sheri (NIH/OD) [E]" userId="27ef1276-516b-499b-b919-42898e02f206" providerId="ADAL" clId="{90E94AA0-85DC-4DB4-825A-0C8DC95DD79C}" dt="2019-10-02T21:07:08.150" v="1019" actId="962"/>
          <ac:grpSpMkLst>
            <pc:docMk/>
            <pc:sldMk cId="3588602347" sldId="347"/>
            <ac:grpSpMk id="14" creationId="{28131942-1056-4AD4-8331-047296FB686A}"/>
          </ac:grpSpMkLst>
        </pc:grpChg>
        <pc:grpChg chg="add mod">
          <ac:chgData name="Cummins, Sheri (NIH/OD) [E]" userId="27ef1276-516b-499b-b919-42898e02f206" providerId="ADAL" clId="{90E94AA0-85DC-4DB4-825A-0C8DC95DD79C}" dt="2019-10-02T21:07:08.150" v="1019" actId="962"/>
          <ac:grpSpMkLst>
            <pc:docMk/>
            <pc:sldMk cId="3588602347" sldId="347"/>
            <ac:grpSpMk id="20" creationId="{11744233-511E-484E-97BC-559B5C47E182}"/>
          </ac:grpSpMkLst>
        </pc:grpChg>
        <pc:grpChg chg="add mod">
          <ac:chgData name="Cummins, Sheri (NIH/OD) [E]" userId="27ef1276-516b-499b-b919-42898e02f206" providerId="ADAL" clId="{90E94AA0-85DC-4DB4-825A-0C8DC95DD79C}" dt="2019-10-02T21:07:08.150" v="1019" actId="962"/>
          <ac:grpSpMkLst>
            <pc:docMk/>
            <pc:sldMk cId="3588602347" sldId="347"/>
            <ac:grpSpMk id="23" creationId="{F84393DC-CA05-4E75-893D-B76B0234240E}"/>
          </ac:grpSpMkLst>
        </pc:grpChg>
        <pc:grpChg chg="add mod">
          <ac:chgData name="Cummins, Sheri (NIH/OD) [E]" userId="27ef1276-516b-499b-b919-42898e02f206" providerId="ADAL" clId="{90E94AA0-85DC-4DB4-825A-0C8DC95DD79C}" dt="2019-10-02T21:07:08.150" v="1019" actId="962"/>
          <ac:grpSpMkLst>
            <pc:docMk/>
            <pc:sldMk cId="3588602347" sldId="347"/>
            <ac:grpSpMk id="28" creationId="{8A4D6F32-40EE-443D-B7D2-4C550EB7C013}"/>
          </ac:grpSpMkLst>
        </pc:grpChg>
        <pc:picChg chg="add mod">
          <ac:chgData name="Cummins, Sheri (NIH/OD) [E]" userId="27ef1276-516b-499b-b919-42898e02f206" providerId="ADAL" clId="{90E94AA0-85DC-4DB4-825A-0C8DC95DD79C}" dt="2019-10-02T21:07:08.150" v="1019" actId="962"/>
          <ac:picMkLst>
            <pc:docMk/>
            <pc:sldMk cId="3588602347" sldId="347"/>
            <ac:picMk id="5" creationId="{19CE50DF-9612-4731-A244-049516407F92}"/>
          </ac:picMkLst>
        </pc:picChg>
        <pc:picChg chg="add mod">
          <ac:chgData name="Cummins, Sheri (NIH/OD) [E]" userId="27ef1276-516b-499b-b919-42898e02f206" providerId="ADAL" clId="{90E94AA0-85DC-4DB4-825A-0C8DC95DD79C}" dt="2019-10-02T21:07:08.150" v="1019" actId="962"/>
          <ac:picMkLst>
            <pc:docMk/>
            <pc:sldMk cId="3588602347" sldId="347"/>
            <ac:picMk id="19" creationId="{89EA2B77-0E3F-412D-9EF2-CDE8F0418CF4}"/>
          </ac:picMkLst>
        </pc:picChg>
      </pc:sldChg>
      <pc:sldChg chg="addSp delSp modSp add ord modAnim">
        <pc:chgData name="Cummins, Sheri (NIH/OD) [E]" userId="27ef1276-516b-499b-b919-42898e02f206" providerId="ADAL" clId="{90E94AA0-85DC-4DB4-825A-0C8DC95DD79C}" dt="2019-10-02T20:44:21.043" v="366"/>
        <pc:sldMkLst>
          <pc:docMk/>
          <pc:sldMk cId="3817900440" sldId="348"/>
        </pc:sldMkLst>
        <pc:spChg chg="mod">
          <ac:chgData name="Cummins, Sheri (NIH/OD) [E]" userId="27ef1276-516b-499b-b919-42898e02f206" providerId="ADAL" clId="{90E94AA0-85DC-4DB4-825A-0C8DC95DD79C}" dt="2019-10-02T20:43:52.748" v="363" actId="20577"/>
          <ac:spMkLst>
            <pc:docMk/>
            <pc:sldMk cId="3817900440" sldId="348"/>
            <ac:spMk id="2" creationId="{F3BD3F6E-A912-449F-9BBD-6F3FA9AB6A97}"/>
          </ac:spMkLst>
        </pc:spChg>
        <pc:spChg chg="del">
          <ac:chgData name="Cummins, Sheri (NIH/OD) [E]" userId="27ef1276-516b-499b-b919-42898e02f206" providerId="ADAL" clId="{90E94AA0-85DC-4DB4-825A-0C8DC95DD79C}" dt="2019-10-02T20:43:28.284" v="330" actId="478"/>
          <ac:spMkLst>
            <pc:docMk/>
            <pc:sldMk cId="3817900440" sldId="348"/>
            <ac:spMk id="3" creationId="{93849FD2-2CF8-42C5-B075-6BB1D5A99B41}"/>
          </ac:spMkLst>
        </pc:spChg>
        <pc:picChg chg="add mod">
          <ac:chgData name="Cummins, Sheri (NIH/OD) [E]" userId="27ef1276-516b-499b-b919-42898e02f206" providerId="ADAL" clId="{90E94AA0-85DC-4DB4-825A-0C8DC95DD79C}" dt="2019-10-02T20:43:59.594" v="364" actId="1076"/>
          <ac:picMkLst>
            <pc:docMk/>
            <pc:sldMk cId="3817900440" sldId="348"/>
            <ac:picMk id="5" creationId="{1D8FD695-6A8C-450C-AD2B-D8E7E16B275B}"/>
          </ac:picMkLst>
        </pc:picChg>
      </pc:sldChg>
      <pc:sldChg chg="addSp delSp modSp add addAnim delAnim modAnim">
        <pc:chgData name="Cummins, Sheri (NIH/OD) [E]" userId="27ef1276-516b-499b-b919-42898e02f206" providerId="ADAL" clId="{90E94AA0-85DC-4DB4-825A-0C8DC95DD79C}" dt="2019-10-15T13:12:39.700" v="11985" actId="207"/>
        <pc:sldMkLst>
          <pc:docMk/>
          <pc:sldMk cId="1792167434" sldId="349"/>
        </pc:sldMkLst>
        <pc:spChg chg="mod">
          <ac:chgData name="Cummins, Sheri (NIH/OD) [E]" userId="27ef1276-516b-499b-b919-42898e02f206" providerId="ADAL" clId="{90E94AA0-85DC-4DB4-825A-0C8DC95DD79C}" dt="2019-10-07T20:39:17.283" v="10153" actId="20577"/>
          <ac:spMkLst>
            <pc:docMk/>
            <pc:sldMk cId="1792167434" sldId="349"/>
            <ac:spMk id="2" creationId="{D6250096-70BC-4EF7-A76B-08739BEC8D1D}"/>
          </ac:spMkLst>
        </pc:spChg>
        <pc:spChg chg="del">
          <ac:chgData name="Cummins, Sheri (NIH/OD) [E]" userId="27ef1276-516b-499b-b919-42898e02f206" providerId="ADAL" clId="{90E94AA0-85DC-4DB4-825A-0C8DC95DD79C}" dt="2019-10-02T20:45:30.508" v="438" actId="478"/>
          <ac:spMkLst>
            <pc:docMk/>
            <pc:sldMk cId="1792167434" sldId="349"/>
            <ac:spMk id="3" creationId="{4177BAEA-EE49-430C-AA45-E5B258813D1A}"/>
          </ac:spMkLst>
        </pc:spChg>
        <pc:spChg chg="ord">
          <ac:chgData name="Cummins, Sheri (NIH/OD) [E]" userId="27ef1276-516b-499b-b919-42898e02f206" providerId="ADAL" clId="{90E94AA0-85DC-4DB4-825A-0C8DC95DD79C}" dt="2019-10-02T21:02:21.709" v="861" actId="167"/>
          <ac:spMkLst>
            <pc:docMk/>
            <pc:sldMk cId="1792167434" sldId="349"/>
            <ac:spMk id="7" creationId="{BB9665ED-C448-4A85-8876-3675A4C9DBCF}"/>
          </ac:spMkLst>
        </pc:spChg>
        <pc:spChg chg="mod">
          <ac:chgData name="Cummins, Sheri (NIH/OD) [E]" userId="27ef1276-516b-499b-b919-42898e02f206" providerId="ADAL" clId="{90E94AA0-85DC-4DB4-825A-0C8DC95DD79C}" dt="2019-10-07T20:58:42.034" v="10673" actId="207"/>
          <ac:spMkLst>
            <pc:docMk/>
            <pc:sldMk cId="1792167434" sldId="349"/>
            <ac:spMk id="11" creationId="{8CFAC1E3-7B8A-40EB-AADE-B74AEFF1F6BE}"/>
          </ac:spMkLst>
        </pc:spChg>
        <pc:spChg chg="mod">
          <ac:chgData name="Cummins, Sheri (NIH/OD) [E]" userId="27ef1276-516b-499b-b919-42898e02f206" providerId="ADAL" clId="{90E94AA0-85DC-4DB4-825A-0C8DC95DD79C}" dt="2019-10-07T20:32:18.581" v="9883" actId="14100"/>
          <ac:spMkLst>
            <pc:docMk/>
            <pc:sldMk cId="1792167434" sldId="349"/>
            <ac:spMk id="13" creationId="{07F62687-6639-44B4-B083-027B9B2B6C56}"/>
          </ac:spMkLst>
        </pc:spChg>
        <pc:spChg chg="add mod">
          <ac:chgData name="Cummins, Sheri (NIH/OD) [E]" userId="27ef1276-516b-499b-b919-42898e02f206" providerId="ADAL" clId="{90E94AA0-85DC-4DB4-825A-0C8DC95DD79C}" dt="2019-10-15T13:12:39.700" v="11985" actId="207"/>
          <ac:spMkLst>
            <pc:docMk/>
            <pc:sldMk cId="1792167434" sldId="349"/>
            <ac:spMk id="18" creationId="{45AA591E-80A1-4C5D-A638-06B1CBCE2CF3}"/>
          </ac:spMkLst>
        </pc:spChg>
        <pc:spChg chg="mod">
          <ac:chgData name="Cummins, Sheri (NIH/OD) [E]" userId="27ef1276-516b-499b-b919-42898e02f206" providerId="ADAL" clId="{90E94AA0-85DC-4DB4-825A-0C8DC95DD79C}" dt="2019-10-07T20:58:46.180" v="10674" actId="207"/>
          <ac:spMkLst>
            <pc:docMk/>
            <pc:sldMk cId="1792167434" sldId="349"/>
            <ac:spMk id="25" creationId="{4CDAEF30-2BE7-4C3C-9EF2-A77D658E4F33}"/>
          </ac:spMkLst>
        </pc:spChg>
        <pc:spChg chg="mod">
          <ac:chgData name="Cummins, Sheri (NIH/OD) [E]" userId="27ef1276-516b-499b-b919-42898e02f206" providerId="ADAL" clId="{90E94AA0-85DC-4DB4-825A-0C8DC95DD79C}" dt="2019-10-07T20:33:47.534" v="9938" actId="14100"/>
          <ac:spMkLst>
            <pc:docMk/>
            <pc:sldMk cId="1792167434" sldId="349"/>
            <ac:spMk id="26" creationId="{EA9F63EC-4E6A-42BA-A5A9-3734723C5E29}"/>
          </ac:spMkLst>
        </pc:spChg>
        <pc:spChg chg="mod">
          <ac:chgData name="Cummins, Sheri (NIH/OD) [E]" userId="27ef1276-516b-499b-b919-42898e02f206" providerId="ADAL" clId="{90E94AA0-85DC-4DB4-825A-0C8DC95DD79C}" dt="2019-10-07T20:33:18.982" v="9889" actId="14100"/>
          <ac:spMkLst>
            <pc:docMk/>
            <pc:sldMk cId="1792167434" sldId="349"/>
            <ac:spMk id="27" creationId="{3106807F-5B25-4F83-B1D5-F30EAC9A3E39}"/>
          </ac:spMkLst>
        </pc:spChg>
        <pc:spChg chg="add mod">
          <ac:chgData name="Cummins, Sheri (NIH/OD) [E]" userId="27ef1276-516b-499b-b919-42898e02f206" providerId="ADAL" clId="{90E94AA0-85DC-4DB4-825A-0C8DC95DD79C}" dt="2019-10-15T13:12:39.700" v="11985" actId="207"/>
          <ac:spMkLst>
            <pc:docMk/>
            <pc:sldMk cId="1792167434" sldId="349"/>
            <ac:spMk id="32" creationId="{E4BDDB91-5FBC-4961-9B1A-BC78056E132B}"/>
          </ac:spMkLst>
        </pc:spChg>
        <pc:spChg chg="add mod">
          <ac:chgData name="Cummins, Sheri (NIH/OD) [E]" userId="27ef1276-516b-499b-b919-42898e02f206" providerId="ADAL" clId="{90E94AA0-85DC-4DB4-825A-0C8DC95DD79C}" dt="2019-10-07T20:38:47.057" v="10152" actId="14100"/>
          <ac:spMkLst>
            <pc:docMk/>
            <pc:sldMk cId="1792167434" sldId="349"/>
            <ac:spMk id="33" creationId="{373CD27F-D6E4-42A4-91AC-B76316594B9E}"/>
          </ac:spMkLst>
        </pc:spChg>
        <pc:spChg chg="mod">
          <ac:chgData name="Cummins, Sheri (NIH/OD) [E]" userId="27ef1276-516b-499b-b919-42898e02f206" providerId="ADAL" clId="{90E94AA0-85DC-4DB4-825A-0C8DC95DD79C}" dt="2019-10-07T20:58:51.442" v="10675" actId="207"/>
          <ac:spMkLst>
            <pc:docMk/>
            <pc:sldMk cId="1792167434" sldId="349"/>
            <ac:spMk id="40" creationId="{0FF9B0E8-E6F2-4E39-9342-906E36780231}"/>
          </ac:spMkLst>
        </pc:spChg>
        <pc:spChg chg="mod">
          <ac:chgData name="Cummins, Sheri (NIH/OD) [E]" userId="27ef1276-516b-499b-b919-42898e02f206" providerId="ADAL" clId="{90E94AA0-85DC-4DB4-825A-0C8DC95DD79C}" dt="2019-10-07T20:34:26.015" v="9944" actId="14100"/>
          <ac:spMkLst>
            <pc:docMk/>
            <pc:sldMk cId="1792167434" sldId="349"/>
            <ac:spMk id="41" creationId="{F5899735-B294-4A0B-8E25-267894B65F0A}"/>
          </ac:spMkLst>
        </pc:spChg>
        <pc:spChg chg="mod">
          <ac:chgData name="Cummins, Sheri (NIH/OD) [E]" userId="27ef1276-516b-499b-b919-42898e02f206" providerId="ADAL" clId="{90E94AA0-85DC-4DB4-825A-0C8DC95DD79C}" dt="2019-10-07T20:34:13.527" v="9940" actId="14100"/>
          <ac:spMkLst>
            <pc:docMk/>
            <pc:sldMk cId="1792167434" sldId="349"/>
            <ac:spMk id="42" creationId="{33CC31C7-8C08-4446-8440-047C8FDC6E7D}"/>
          </ac:spMkLst>
        </pc:spChg>
        <pc:spChg chg="mod">
          <ac:chgData name="Cummins, Sheri (NIH/OD) [E]" userId="27ef1276-516b-499b-b919-42898e02f206" providerId="ADAL" clId="{90E94AA0-85DC-4DB4-825A-0C8DC95DD79C}" dt="2019-10-02T20:53:46.922" v="751" actId="207"/>
          <ac:spMkLst>
            <pc:docMk/>
            <pc:sldMk cId="1792167434" sldId="349"/>
            <ac:spMk id="46" creationId="{3BF5E0B2-8574-4A20-A0AA-045990FF3081}"/>
          </ac:spMkLst>
        </pc:spChg>
        <pc:spChg chg="add mod">
          <ac:chgData name="Cummins, Sheri (NIH/OD) [E]" userId="27ef1276-516b-499b-b919-42898e02f206" providerId="ADAL" clId="{90E94AA0-85DC-4DB4-825A-0C8DC95DD79C}" dt="2019-10-15T13:12:39.700" v="11985" actId="207"/>
          <ac:spMkLst>
            <pc:docMk/>
            <pc:sldMk cId="1792167434" sldId="349"/>
            <ac:spMk id="47" creationId="{7D7210CF-9E71-4B25-BC2B-A6956A8F8FB9}"/>
          </ac:spMkLst>
        </pc:spChg>
        <pc:spChg chg="add del mod">
          <ac:chgData name="Cummins, Sheri (NIH/OD) [E]" userId="27ef1276-516b-499b-b919-42898e02f206" providerId="ADAL" clId="{90E94AA0-85DC-4DB4-825A-0C8DC95DD79C}" dt="2019-10-07T20:29:27.204" v="9762"/>
          <ac:spMkLst>
            <pc:docMk/>
            <pc:sldMk cId="1792167434" sldId="349"/>
            <ac:spMk id="61" creationId="{AC073129-A451-470D-9B29-29921C2E49EB}"/>
          </ac:spMkLst>
        </pc:spChg>
        <pc:spChg chg="add del mod">
          <ac:chgData name="Cummins, Sheri (NIH/OD) [E]" userId="27ef1276-516b-499b-b919-42898e02f206" providerId="ADAL" clId="{90E94AA0-85DC-4DB4-825A-0C8DC95DD79C}" dt="2019-10-07T20:29:27.204" v="9762"/>
          <ac:spMkLst>
            <pc:docMk/>
            <pc:sldMk cId="1792167434" sldId="349"/>
            <ac:spMk id="75" creationId="{A7D489F5-5272-4245-B99D-6E6662AABF31}"/>
          </ac:spMkLst>
        </pc:spChg>
        <pc:spChg chg="add del mod">
          <ac:chgData name="Cummins, Sheri (NIH/OD) [E]" userId="27ef1276-516b-499b-b919-42898e02f206" providerId="ADAL" clId="{90E94AA0-85DC-4DB4-825A-0C8DC95DD79C}" dt="2019-10-07T20:29:27.204" v="9762"/>
          <ac:spMkLst>
            <pc:docMk/>
            <pc:sldMk cId="1792167434" sldId="349"/>
            <ac:spMk id="89" creationId="{53D25733-AFD4-48D8-A3DA-630AE7A1B5AA}"/>
          </ac:spMkLst>
        </pc:spChg>
        <pc:spChg chg="mod">
          <ac:chgData name="Cummins, Sheri (NIH/OD) [E]" userId="27ef1276-516b-499b-b919-42898e02f206" providerId="ADAL" clId="{90E94AA0-85DC-4DB4-825A-0C8DC95DD79C}" dt="2019-10-07T20:58:55.972" v="10676" actId="207"/>
          <ac:spMkLst>
            <pc:docMk/>
            <pc:sldMk cId="1792167434" sldId="349"/>
            <ac:spMk id="96" creationId="{8F7E5175-D85B-40CA-85AF-8F9F723BDB71}"/>
          </ac:spMkLst>
        </pc:spChg>
        <pc:spChg chg="add mod">
          <ac:chgData name="Cummins, Sheri (NIH/OD) [E]" userId="27ef1276-516b-499b-b919-42898e02f206" providerId="ADAL" clId="{90E94AA0-85DC-4DB4-825A-0C8DC95DD79C}" dt="2019-10-15T13:12:39.700" v="11985" actId="207"/>
          <ac:spMkLst>
            <pc:docMk/>
            <pc:sldMk cId="1792167434" sldId="349"/>
            <ac:spMk id="103" creationId="{FFC242B2-5455-414F-A96B-AD088D863023}"/>
          </ac:spMkLst>
        </pc:spChg>
        <pc:spChg chg="mod">
          <ac:chgData name="Cummins, Sheri (NIH/OD) [E]" userId="27ef1276-516b-499b-b919-42898e02f206" providerId="ADAL" clId="{90E94AA0-85DC-4DB4-825A-0C8DC95DD79C}" dt="2019-10-07T20:43:13.098" v="10233" actId="20577"/>
          <ac:spMkLst>
            <pc:docMk/>
            <pc:sldMk cId="1792167434" sldId="349"/>
            <ac:spMk id="109" creationId="{18D3AAB2-20C7-4043-8A49-F10140964355}"/>
          </ac:spMkLst>
        </pc:spChg>
        <pc:spChg chg="add del mod">
          <ac:chgData name="Cummins, Sheri (NIH/OD) [E]" userId="27ef1276-516b-499b-b919-42898e02f206" providerId="ADAL" clId="{90E94AA0-85DC-4DB4-825A-0C8DC95DD79C}" dt="2019-10-07T20:43:28.625" v="10242" actId="478"/>
          <ac:spMkLst>
            <pc:docMk/>
            <pc:sldMk cId="1792167434" sldId="349"/>
            <ac:spMk id="116" creationId="{89C197DE-BCAF-4F8F-8ED9-E10F5546AF53}"/>
          </ac:spMkLst>
        </pc:spChg>
        <pc:spChg chg="mod">
          <ac:chgData name="Cummins, Sheri (NIH/OD) [E]" userId="27ef1276-516b-499b-b919-42898e02f206" providerId="ADAL" clId="{90E94AA0-85DC-4DB4-825A-0C8DC95DD79C}" dt="2019-10-07T20:59:04.267" v="10678" actId="207"/>
          <ac:spMkLst>
            <pc:docMk/>
            <pc:sldMk cId="1792167434" sldId="349"/>
            <ac:spMk id="122" creationId="{BECCCF93-B6F2-4D5F-8CD5-D96CDD738A9E}"/>
          </ac:spMkLst>
        </pc:spChg>
        <pc:spChg chg="add mod">
          <ac:chgData name="Cummins, Sheri (NIH/OD) [E]" userId="27ef1276-516b-499b-b919-42898e02f206" providerId="ADAL" clId="{90E94AA0-85DC-4DB4-825A-0C8DC95DD79C}" dt="2019-10-15T13:12:20.780" v="11984" actId="207"/>
          <ac:spMkLst>
            <pc:docMk/>
            <pc:sldMk cId="1792167434" sldId="349"/>
            <ac:spMk id="129" creationId="{BA652CBA-E29A-4515-B553-8A1B5C896544}"/>
          </ac:spMkLst>
        </pc:spChg>
        <pc:spChg chg="mod">
          <ac:chgData name="Cummins, Sheri (NIH/OD) [E]" userId="27ef1276-516b-499b-b919-42898e02f206" providerId="ADAL" clId="{90E94AA0-85DC-4DB4-825A-0C8DC95DD79C}" dt="2019-10-07T20:59:00.347" v="10677" actId="207"/>
          <ac:spMkLst>
            <pc:docMk/>
            <pc:sldMk cId="1792167434" sldId="349"/>
            <ac:spMk id="135" creationId="{7140E026-FFF5-4042-958F-BFA1962BDCA8}"/>
          </ac:spMkLst>
        </pc:spChg>
        <pc:spChg chg="add mod">
          <ac:chgData name="Cummins, Sheri (NIH/OD) [E]" userId="27ef1276-516b-499b-b919-42898e02f206" providerId="ADAL" clId="{90E94AA0-85DC-4DB4-825A-0C8DC95DD79C}" dt="2019-10-15T13:12:39.700" v="11985" actId="207"/>
          <ac:spMkLst>
            <pc:docMk/>
            <pc:sldMk cId="1792167434" sldId="349"/>
            <ac:spMk id="142" creationId="{4D2F67F4-F463-48BF-902C-4180D6C0C33C}"/>
          </ac:spMkLst>
        </pc:s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6" creationId="{759B06F3-DFAE-4D12-9FA9-9F09C239D22F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9" creationId="{24DD7C71-CD56-4F24-BCE4-A5CF3FCC0073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14" creationId="{2DE937A0-5B96-4F89-8976-653B817897D1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20" creationId="{1AD386D8-02B7-43AF-923A-EB6EFED2C675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23" creationId="{A0674941-ADB4-44C9-B240-A49149EC3352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28" creationId="{9BD28EBE-87CB-4C78-829B-5353D1B018B9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35" creationId="{FB33F59E-B385-4F23-AC5A-522C71EA2501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38" creationId="{7FA4293B-8280-4459-BFA6-F0F7CBCB6013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43" creationId="{6DE971C6-1AAD-4B66-B6F4-ED8BD3C44954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49" creationId="{4060F3C9-FA76-46F4-9ADA-7C8E4CBE9AAA}"/>
          </ac:grpSpMkLst>
        </pc:grpChg>
        <pc:grpChg chg="add mod ord">
          <ac:chgData name="Cummins, Sheri (NIH/OD) [E]" userId="27ef1276-516b-499b-b919-42898e02f206" providerId="ADAL" clId="{90E94AA0-85DC-4DB4-825A-0C8DC95DD79C}" dt="2019-10-02T21:02:22.864" v="863" actId="164"/>
          <ac:grpSpMkLst>
            <pc:docMk/>
            <pc:sldMk cId="1792167434" sldId="349"/>
            <ac:grpSpMk id="49" creationId="{6BFB2EB1-CDDE-4AB0-8DCF-0F7D655D504D}"/>
          </ac:grpSpMkLst>
        </pc:grpChg>
        <pc:grpChg chg="add mod">
          <ac:chgData name="Cummins, Sheri (NIH/OD) [E]" userId="27ef1276-516b-499b-b919-42898e02f206" providerId="ADAL" clId="{90E94AA0-85DC-4DB4-825A-0C8DC95DD79C}" dt="2019-10-02T21:02:17.630" v="855" actId="164"/>
          <ac:grpSpMkLst>
            <pc:docMk/>
            <pc:sldMk cId="1792167434" sldId="349"/>
            <ac:grpSpMk id="50" creationId="{9F9AF8E8-3253-4186-B056-A75233DB0063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52" creationId="{79542E4B-582C-4832-AD49-9960509B292E}"/>
          </ac:grpSpMkLst>
        </pc:grpChg>
        <pc:grpChg chg="mod">
          <ac:chgData name="Cummins, Sheri (NIH/OD) [E]" userId="27ef1276-516b-499b-b919-42898e02f206" providerId="ADAL" clId="{90E94AA0-85DC-4DB4-825A-0C8DC95DD79C}" dt="2019-10-07T20:28:07.619" v="9685"/>
          <ac:grpSpMkLst>
            <pc:docMk/>
            <pc:sldMk cId="1792167434" sldId="349"/>
            <ac:grpSpMk id="53" creationId="{D492E362-8589-432A-971A-2A9B0840E525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57" creationId="{B89619ED-82E0-412A-B5DC-20759D5B5393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63" creationId="{4D00C13C-431B-4462-86FA-DD23DE94513E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66" creationId="{9EDE7670-0B1F-4917-8285-8C8F9BF46C60}"/>
          </ac:grpSpMkLst>
        </pc:grpChg>
        <pc:grpChg chg="mod">
          <ac:chgData name="Cummins, Sheri (NIH/OD) [E]" userId="27ef1276-516b-499b-b919-42898e02f206" providerId="ADAL" clId="{90E94AA0-85DC-4DB4-825A-0C8DC95DD79C}" dt="2019-10-07T20:28:07.619" v="9685"/>
          <ac:grpSpMkLst>
            <pc:docMk/>
            <pc:sldMk cId="1792167434" sldId="349"/>
            <ac:grpSpMk id="67" creationId="{1F11F429-D257-4E80-AA8B-F45C3FB597FD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71" creationId="{7ACD4E00-640C-4A4E-819D-50FFFDED0F61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77" creationId="{907353ED-67CD-43B4-AEF0-1CA86A2A1ECE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80" creationId="{07EEE9EE-374B-4A69-8B19-A47BE6FE81CC}"/>
          </ac:grpSpMkLst>
        </pc:grpChg>
        <pc:grpChg chg="mod">
          <ac:chgData name="Cummins, Sheri (NIH/OD) [E]" userId="27ef1276-516b-499b-b919-42898e02f206" providerId="ADAL" clId="{90E94AA0-85DC-4DB4-825A-0C8DC95DD79C}" dt="2019-10-07T20:28:07.619" v="9685"/>
          <ac:grpSpMkLst>
            <pc:docMk/>
            <pc:sldMk cId="1792167434" sldId="349"/>
            <ac:grpSpMk id="81" creationId="{C2559142-B437-4DFF-A1B7-D8B7F8255D3B}"/>
          </ac:grpSpMkLst>
        </pc:grpChg>
        <pc:grpChg chg="add del mod">
          <ac:chgData name="Cummins, Sheri (NIH/OD) [E]" userId="27ef1276-516b-499b-b919-42898e02f206" providerId="ADAL" clId="{90E94AA0-85DC-4DB4-825A-0C8DC95DD79C}" dt="2019-10-07T20:29:27.204" v="9762"/>
          <ac:grpSpMkLst>
            <pc:docMk/>
            <pc:sldMk cId="1792167434" sldId="349"/>
            <ac:grpSpMk id="85" creationId="{45A1FC6B-39CB-4FAC-8CB8-E62764C9D068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91" creationId="{473C5A62-DA3D-44CE-ADA3-0339F159FD91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94" creationId="{489D5775-13A1-42AF-8586-4A14CBCAF01A}"/>
          </ac:grpSpMkLst>
        </pc:grpChg>
        <pc:grpChg chg="mod">
          <ac:chgData name="Cummins, Sheri (NIH/OD) [E]" userId="27ef1276-516b-499b-b919-42898e02f206" providerId="ADAL" clId="{90E94AA0-85DC-4DB4-825A-0C8DC95DD79C}" dt="2019-10-07T20:35:39.239" v="9969"/>
          <ac:grpSpMkLst>
            <pc:docMk/>
            <pc:sldMk cId="1792167434" sldId="349"/>
            <ac:grpSpMk id="95" creationId="{76268363-8BB0-40F9-856F-354259B3BE84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99" creationId="{D4223EDE-307E-4798-A708-56D97ED9391B}"/>
          </ac:grpSpMkLst>
        </pc:grpChg>
        <pc:grpChg chg="add del mod">
          <ac:chgData name="Cummins, Sheri (NIH/OD) [E]" userId="27ef1276-516b-499b-b919-42898e02f206" providerId="ADAL" clId="{90E94AA0-85DC-4DB4-825A-0C8DC95DD79C}" dt="2019-10-07T20:43:28.625" v="10242" actId="478"/>
          <ac:grpSpMkLst>
            <pc:docMk/>
            <pc:sldMk cId="1792167434" sldId="349"/>
            <ac:grpSpMk id="104" creationId="{5A70E030-C90C-41F0-88F0-356508C484CA}"/>
          </ac:grpSpMkLst>
        </pc:grpChg>
        <pc:grpChg chg="add del mod">
          <ac:chgData name="Cummins, Sheri (NIH/OD) [E]" userId="27ef1276-516b-499b-b919-42898e02f206" providerId="ADAL" clId="{90E94AA0-85DC-4DB4-825A-0C8DC95DD79C}" dt="2019-10-07T20:43:28.625" v="10242" actId="478"/>
          <ac:grpSpMkLst>
            <pc:docMk/>
            <pc:sldMk cId="1792167434" sldId="349"/>
            <ac:grpSpMk id="107" creationId="{A80C7764-1D66-4A8B-A6E8-84994F5433B7}"/>
          </ac:grpSpMkLst>
        </pc:grpChg>
        <pc:grpChg chg="mod">
          <ac:chgData name="Cummins, Sheri (NIH/OD) [E]" userId="27ef1276-516b-499b-b919-42898e02f206" providerId="ADAL" clId="{90E94AA0-85DC-4DB4-825A-0C8DC95DD79C}" dt="2019-10-07T20:35:39.239" v="9969"/>
          <ac:grpSpMkLst>
            <pc:docMk/>
            <pc:sldMk cId="1792167434" sldId="349"/>
            <ac:grpSpMk id="108" creationId="{5353F39D-E544-41B6-AE61-19EEFCD8B005}"/>
          </ac:grpSpMkLst>
        </pc:grpChg>
        <pc:grpChg chg="add del mod">
          <ac:chgData name="Cummins, Sheri (NIH/OD) [E]" userId="27ef1276-516b-499b-b919-42898e02f206" providerId="ADAL" clId="{90E94AA0-85DC-4DB4-825A-0C8DC95DD79C}" dt="2019-10-07T20:43:28.625" v="10242" actId="478"/>
          <ac:grpSpMkLst>
            <pc:docMk/>
            <pc:sldMk cId="1792167434" sldId="349"/>
            <ac:grpSpMk id="112" creationId="{33C9B4AC-1989-4E1A-9294-8C1BA3AD15C8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117" creationId="{42B5825F-2C33-4AAF-A2B6-0E32CC959825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120" creationId="{64724807-11B0-4075-BA7A-D3785379EBFB}"/>
          </ac:grpSpMkLst>
        </pc:grpChg>
        <pc:grpChg chg="mod">
          <ac:chgData name="Cummins, Sheri (NIH/OD) [E]" userId="27ef1276-516b-499b-b919-42898e02f206" providerId="ADAL" clId="{90E94AA0-85DC-4DB4-825A-0C8DC95DD79C}" dt="2019-10-07T20:35:39.239" v="9969"/>
          <ac:grpSpMkLst>
            <pc:docMk/>
            <pc:sldMk cId="1792167434" sldId="349"/>
            <ac:grpSpMk id="121" creationId="{144B0924-9034-4782-9B72-3EE8CC91B750}"/>
          </ac:grpSpMkLst>
        </pc:grpChg>
        <pc:grpChg chg="add mod">
          <ac:chgData name="Cummins, Sheri (NIH/OD) [E]" userId="27ef1276-516b-499b-b919-42898e02f206" providerId="ADAL" clId="{90E94AA0-85DC-4DB4-825A-0C8DC95DD79C}" dt="2019-10-07T20:38:40.755" v="10151" actId="1035"/>
          <ac:grpSpMkLst>
            <pc:docMk/>
            <pc:sldMk cId="1792167434" sldId="349"/>
            <ac:grpSpMk id="125" creationId="{F6085A61-0038-4F3A-A6D6-9803BF389F3F}"/>
          </ac:grpSpMkLst>
        </pc:grpChg>
        <pc:grpChg chg="add mod">
          <ac:chgData name="Cummins, Sheri (NIH/OD) [E]" userId="27ef1276-516b-499b-b919-42898e02f206" providerId="ADAL" clId="{90E94AA0-85DC-4DB4-825A-0C8DC95DD79C}" dt="2019-10-07T20:43:51.206" v="10342" actId="1038"/>
          <ac:grpSpMkLst>
            <pc:docMk/>
            <pc:sldMk cId="1792167434" sldId="349"/>
            <ac:grpSpMk id="130" creationId="{D82946D0-A2C4-4EC4-860C-78E4493F6979}"/>
          </ac:grpSpMkLst>
        </pc:grpChg>
        <pc:grpChg chg="add mod">
          <ac:chgData name="Cummins, Sheri (NIH/OD) [E]" userId="27ef1276-516b-499b-b919-42898e02f206" providerId="ADAL" clId="{90E94AA0-85DC-4DB4-825A-0C8DC95DD79C}" dt="2019-10-07T20:43:51.206" v="10342" actId="1038"/>
          <ac:grpSpMkLst>
            <pc:docMk/>
            <pc:sldMk cId="1792167434" sldId="349"/>
            <ac:grpSpMk id="133" creationId="{7D087D3C-2BC8-4A2A-9170-18DB20FB0D42}"/>
          </ac:grpSpMkLst>
        </pc:grpChg>
        <pc:grpChg chg="mod">
          <ac:chgData name="Cummins, Sheri (NIH/OD) [E]" userId="27ef1276-516b-499b-b919-42898e02f206" providerId="ADAL" clId="{90E94AA0-85DC-4DB4-825A-0C8DC95DD79C}" dt="2019-10-07T20:43:33.979" v="10243"/>
          <ac:grpSpMkLst>
            <pc:docMk/>
            <pc:sldMk cId="1792167434" sldId="349"/>
            <ac:grpSpMk id="134" creationId="{60671F84-C6C6-4E09-9C50-7AD15E422425}"/>
          </ac:grpSpMkLst>
        </pc:grpChg>
        <pc:grpChg chg="add mod">
          <ac:chgData name="Cummins, Sheri (NIH/OD) [E]" userId="27ef1276-516b-499b-b919-42898e02f206" providerId="ADAL" clId="{90E94AA0-85DC-4DB4-825A-0C8DC95DD79C}" dt="2019-10-07T20:43:51.206" v="10342" actId="1038"/>
          <ac:grpSpMkLst>
            <pc:docMk/>
            <pc:sldMk cId="1792167434" sldId="349"/>
            <ac:grpSpMk id="138" creationId="{6DA16CEA-697C-4EE1-BB9B-E36AB782C4E7}"/>
          </ac:grpSpMkLst>
        </pc:grpChg>
        <pc:picChg chg="add del mod">
          <ac:chgData name="Cummins, Sheri (NIH/OD) [E]" userId="27ef1276-516b-499b-b919-42898e02f206" providerId="ADAL" clId="{90E94AA0-85DC-4DB4-825A-0C8DC95DD79C}" dt="2019-10-07T20:38:40.755" v="10151" actId="1035"/>
          <ac:picMkLst>
            <pc:docMk/>
            <pc:sldMk cId="1792167434" sldId="349"/>
            <ac:picMk id="5" creationId="{F3455660-0A9F-44A2-A67F-66010C4D6DE6}"/>
          </ac:picMkLst>
        </pc:picChg>
        <pc:picChg chg="add del mod">
          <ac:chgData name="Cummins, Sheri (NIH/OD) [E]" userId="27ef1276-516b-499b-b919-42898e02f206" providerId="ADAL" clId="{90E94AA0-85DC-4DB4-825A-0C8DC95DD79C}" dt="2019-10-07T20:33:25.493" v="9891" actId="478"/>
          <ac:picMkLst>
            <pc:docMk/>
            <pc:sldMk cId="1792167434" sldId="349"/>
            <ac:picMk id="19" creationId="{29730894-5927-4C03-A591-5A5A136EEE50}"/>
          </ac:picMkLst>
        </pc:picChg>
        <pc:picChg chg="add del mod">
          <ac:chgData name="Cummins, Sheri (NIH/OD) [E]" userId="27ef1276-516b-499b-b919-42898e02f206" providerId="ADAL" clId="{90E94AA0-85DC-4DB4-825A-0C8DC95DD79C}" dt="2019-10-07T20:34:15.173" v="9941" actId="478"/>
          <ac:picMkLst>
            <pc:docMk/>
            <pc:sldMk cId="1792167434" sldId="349"/>
            <ac:picMk id="34" creationId="{55D1CAB1-8EF4-4DD0-90DB-054D04A36E0A}"/>
          </ac:picMkLst>
        </pc:picChg>
        <pc:picChg chg="add del mod">
          <ac:chgData name="Cummins, Sheri (NIH/OD) [E]" userId="27ef1276-516b-499b-b919-42898e02f206" providerId="ADAL" clId="{90E94AA0-85DC-4DB4-825A-0C8DC95DD79C}" dt="2019-10-07T20:29:27.204" v="9762"/>
          <ac:picMkLst>
            <pc:docMk/>
            <pc:sldMk cId="1792167434" sldId="349"/>
            <ac:picMk id="48" creationId="{46DDFCD7-2251-48EF-8099-E3690368CEAE}"/>
          </ac:picMkLst>
        </pc:picChg>
        <pc:picChg chg="add del mod">
          <ac:chgData name="Cummins, Sheri (NIH/OD) [E]" userId="27ef1276-516b-499b-b919-42898e02f206" providerId="ADAL" clId="{90E94AA0-85DC-4DB4-825A-0C8DC95DD79C}" dt="2019-10-02T20:46:10.619" v="515" actId="478"/>
          <ac:picMkLst>
            <pc:docMk/>
            <pc:sldMk cId="1792167434" sldId="349"/>
            <ac:picMk id="48" creationId="{D3F6731F-AEC0-4A50-84FD-BD72C7434E0B}"/>
          </ac:picMkLst>
        </pc:picChg>
        <pc:picChg chg="add del mod">
          <ac:chgData name="Cummins, Sheri (NIH/OD) [E]" userId="27ef1276-516b-499b-b919-42898e02f206" providerId="ADAL" clId="{90E94AA0-85DC-4DB4-825A-0C8DC95DD79C}" dt="2019-10-07T20:29:27.204" v="9762"/>
          <ac:picMkLst>
            <pc:docMk/>
            <pc:sldMk cId="1792167434" sldId="349"/>
            <ac:picMk id="62" creationId="{1CE4493E-37BE-4B6C-982B-9A23C8CB5485}"/>
          </ac:picMkLst>
        </pc:picChg>
        <pc:picChg chg="add del mod">
          <ac:chgData name="Cummins, Sheri (NIH/OD) [E]" userId="27ef1276-516b-499b-b919-42898e02f206" providerId="ADAL" clId="{90E94AA0-85DC-4DB4-825A-0C8DC95DD79C}" dt="2019-10-07T20:29:27.204" v="9762"/>
          <ac:picMkLst>
            <pc:docMk/>
            <pc:sldMk cId="1792167434" sldId="349"/>
            <ac:picMk id="76" creationId="{6D2FB5B3-7DCD-404A-8B57-0B43550736D9}"/>
          </ac:picMkLst>
        </pc:picChg>
        <pc:picChg chg="add mod">
          <ac:chgData name="Cummins, Sheri (NIH/OD) [E]" userId="27ef1276-516b-499b-b919-42898e02f206" providerId="ADAL" clId="{90E94AA0-85DC-4DB4-825A-0C8DC95DD79C}" dt="2019-10-07T20:38:40.755" v="10151" actId="1035"/>
          <ac:picMkLst>
            <pc:docMk/>
            <pc:sldMk cId="1792167434" sldId="349"/>
            <ac:picMk id="90" creationId="{7172AE3A-86E2-449C-B30C-3E663247F413}"/>
          </ac:picMkLst>
        </pc:picChg>
      </pc:sldChg>
      <pc:sldChg chg="addSp delSp modSp add del modTransition">
        <pc:chgData name="Cummins, Sheri (NIH/OD) [E]" userId="27ef1276-516b-499b-b919-42898e02f206" providerId="ADAL" clId="{90E94AA0-85DC-4DB4-825A-0C8DC95DD79C}" dt="2019-10-03T18:41:05.999" v="1127" actId="2696"/>
        <pc:sldMkLst>
          <pc:docMk/>
          <pc:sldMk cId="963952969" sldId="350"/>
        </pc:sldMkLst>
        <pc:spChg chg="mod">
          <ac:chgData name="Cummins, Sheri (NIH/OD) [E]" userId="27ef1276-516b-499b-b919-42898e02f206" providerId="ADAL" clId="{90E94AA0-85DC-4DB4-825A-0C8DC95DD79C}" dt="2019-10-02T21:12:13.431" v="1049" actId="20577"/>
          <ac:spMkLst>
            <pc:docMk/>
            <pc:sldMk cId="963952969" sldId="350"/>
            <ac:spMk id="2" creationId="{9347BE72-03AF-462D-BA74-E22CC9BD39CF}"/>
          </ac:spMkLst>
        </pc:spChg>
        <pc:spChg chg="del">
          <ac:chgData name="Cummins, Sheri (NIH/OD) [E]" userId="27ef1276-516b-499b-b919-42898e02f206" providerId="ADAL" clId="{90E94AA0-85DC-4DB4-825A-0C8DC95DD79C}" dt="2019-10-02T21:12:55.079" v="1050" actId="478"/>
          <ac:spMkLst>
            <pc:docMk/>
            <pc:sldMk cId="963952969" sldId="350"/>
            <ac:spMk id="3" creationId="{1B417AC6-056E-4F14-88A1-A8F90B225FF2}"/>
          </ac:spMkLst>
        </pc:spChg>
        <pc:picChg chg="add del mod">
          <ac:chgData name="Cummins, Sheri (NIH/OD) [E]" userId="27ef1276-516b-499b-b919-42898e02f206" providerId="ADAL" clId="{90E94AA0-85DC-4DB4-825A-0C8DC95DD79C}" dt="2019-10-02T21:14:21.255" v="1052" actId="478"/>
          <ac:picMkLst>
            <pc:docMk/>
            <pc:sldMk cId="963952969" sldId="350"/>
            <ac:picMk id="6" creationId="{9B5F11C3-3372-4F31-BC73-00A0C4DD1A8D}"/>
          </ac:picMkLst>
        </pc:picChg>
        <pc:picChg chg="add mod">
          <ac:chgData name="Cummins, Sheri (NIH/OD) [E]" userId="27ef1276-516b-499b-b919-42898e02f206" providerId="ADAL" clId="{90E94AA0-85DC-4DB4-825A-0C8DC95DD79C}" dt="2019-10-02T21:14:29.147" v="1053" actId="931"/>
          <ac:picMkLst>
            <pc:docMk/>
            <pc:sldMk cId="963952969" sldId="350"/>
            <ac:picMk id="8" creationId="{5CFF2244-693B-4DE9-AD81-E82F11E6DE03}"/>
          </ac:picMkLst>
        </pc:picChg>
      </pc:sldChg>
      <pc:sldChg chg="addSp delSp modSp add del modTransition">
        <pc:chgData name="Cummins, Sheri (NIH/OD) [E]" userId="27ef1276-516b-499b-b919-42898e02f206" providerId="ADAL" clId="{90E94AA0-85DC-4DB4-825A-0C8DC95DD79C}" dt="2019-10-03T18:41:06.006" v="1128" actId="2696"/>
        <pc:sldMkLst>
          <pc:docMk/>
          <pc:sldMk cId="1804815779" sldId="351"/>
        </pc:sldMkLst>
        <pc:spChg chg="mod">
          <ac:chgData name="Cummins, Sheri (NIH/OD) [E]" userId="27ef1276-516b-499b-b919-42898e02f206" providerId="ADAL" clId="{90E94AA0-85DC-4DB4-825A-0C8DC95DD79C}" dt="2019-10-02T21:17:38.622" v="1055" actId="1076"/>
          <ac:spMkLst>
            <pc:docMk/>
            <pc:sldMk cId="1804815779" sldId="351"/>
            <ac:spMk id="2" creationId="{7C7F4632-72D1-4719-AE1D-5DD2C1E9C29D}"/>
          </ac:spMkLst>
        </pc:spChg>
        <pc:spChg chg="del">
          <ac:chgData name="Cummins, Sheri (NIH/OD) [E]" userId="27ef1276-516b-499b-b919-42898e02f206" providerId="ADAL" clId="{90E94AA0-85DC-4DB4-825A-0C8DC95DD79C}" dt="2019-10-02T21:17:45.013" v="1056" actId="478"/>
          <ac:spMkLst>
            <pc:docMk/>
            <pc:sldMk cId="1804815779" sldId="351"/>
            <ac:spMk id="3" creationId="{9C3A1EA2-9198-4225-934C-CFF600E8503A}"/>
          </ac:spMkLst>
        </pc:spChg>
        <pc:spChg chg="add mod">
          <ac:chgData name="Cummins, Sheri (NIH/OD) [E]" userId="27ef1276-516b-499b-b919-42898e02f206" providerId="ADAL" clId="{90E94AA0-85DC-4DB4-825A-0C8DC95DD79C}" dt="2019-10-03T18:12:16.595" v="1126" actId="14100"/>
          <ac:spMkLst>
            <pc:docMk/>
            <pc:sldMk cId="1804815779" sldId="351"/>
            <ac:spMk id="5" creationId="{B89230A5-CB04-4852-B83D-30008C209008}"/>
          </ac:spMkLst>
        </pc:spChg>
        <pc:picChg chg="add mod">
          <ac:chgData name="Cummins, Sheri (NIH/OD) [E]" userId="27ef1276-516b-499b-b919-42898e02f206" providerId="ADAL" clId="{90E94AA0-85DC-4DB4-825A-0C8DC95DD79C}" dt="2019-10-02T21:18:19.927" v="1060" actId="931"/>
          <ac:picMkLst>
            <pc:docMk/>
            <pc:sldMk cId="1804815779" sldId="351"/>
            <ac:picMk id="6" creationId="{9ABC4BDE-E9E3-4E6B-97CB-EE9FD9943EB2}"/>
          </ac:picMkLst>
        </pc:picChg>
      </pc:sldChg>
      <pc:sldChg chg="addSp delSp modSp add del modTransition">
        <pc:chgData name="Cummins, Sheri (NIH/OD) [E]" userId="27ef1276-516b-499b-b919-42898e02f206" providerId="ADAL" clId="{90E94AA0-85DC-4DB4-825A-0C8DC95DD79C}" dt="2019-10-03T18:41:06.013" v="1129" actId="2696"/>
        <pc:sldMkLst>
          <pc:docMk/>
          <pc:sldMk cId="3670111770" sldId="352"/>
        </pc:sldMkLst>
        <pc:picChg chg="add del mod">
          <ac:chgData name="Cummins, Sheri (NIH/OD) [E]" userId="27ef1276-516b-499b-b919-42898e02f206" providerId="ADAL" clId="{90E94AA0-85DC-4DB4-825A-0C8DC95DD79C}" dt="2019-10-02T21:22:06.134" v="1062" actId="478"/>
          <ac:picMkLst>
            <pc:docMk/>
            <pc:sldMk cId="3670111770" sldId="352"/>
            <ac:picMk id="5" creationId="{BDD306C7-DF98-45B1-AC5B-60DA2F9414BD}"/>
          </ac:picMkLst>
        </pc:picChg>
        <pc:picChg chg="add mod">
          <ac:chgData name="Cummins, Sheri (NIH/OD) [E]" userId="27ef1276-516b-499b-b919-42898e02f206" providerId="ADAL" clId="{90E94AA0-85DC-4DB4-825A-0C8DC95DD79C}" dt="2019-10-02T21:22:13.265" v="1063" actId="931"/>
          <ac:picMkLst>
            <pc:docMk/>
            <pc:sldMk cId="3670111770" sldId="352"/>
            <ac:picMk id="7" creationId="{353C547B-02C1-4502-8DA4-EFFF5AFF2B03}"/>
          </ac:picMkLst>
        </pc:picChg>
      </pc:sldChg>
      <pc:sldChg chg="addSp modSp add del modTransition">
        <pc:chgData name="Cummins, Sheri (NIH/OD) [E]" userId="27ef1276-516b-499b-b919-42898e02f206" providerId="ADAL" clId="{90E94AA0-85DC-4DB4-825A-0C8DC95DD79C}" dt="2019-10-03T18:41:06.020" v="1130" actId="2696"/>
        <pc:sldMkLst>
          <pc:docMk/>
          <pc:sldMk cId="2825910329" sldId="353"/>
        </pc:sldMkLst>
        <pc:picChg chg="add mod">
          <ac:chgData name="Cummins, Sheri (NIH/OD) [E]" userId="27ef1276-516b-499b-b919-42898e02f206" providerId="ADAL" clId="{90E94AA0-85DC-4DB4-825A-0C8DC95DD79C}" dt="2019-10-02T21:22:47.037" v="1064" actId="931"/>
          <ac:picMkLst>
            <pc:docMk/>
            <pc:sldMk cId="2825910329" sldId="353"/>
            <ac:picMk id="5" creationId="{7C95C638-B35A-4689-B625-A720516EA63B}"/>
          </ac:picMkLst>
        </pc:picChg>
      </pc:sldChg>
      <pc:sldChg chg="addSp delSp modSp add del">
        <pc:chgData name="Cummins, Sheri (NIH/OD) [E]" userId="27ef1276-516b-499b-b919-42898e02f206" providerId="ADAL" clId="{90E94AA0-85DC-4DB4-825A-0C8DC95DD79C}" dt="2019-10-07T11:42:51.791" v="1214" actId="2696"/>
        <pc:sldMkLst>
          <pc:docMk/>
          <pc:sldMk cId="113813871" sldId="354"/>
        </pc:sldMkLst>
        <pc:spChg chg="mod">
          <ac:chgData name="Cummins, Sheri (NIH/OD) [E]" userId="27ef1276-516b-499b-b919-42898e02f206" providerId="ADAL" clId="{90E94AA0-85DC-4DB4-825A-0C8DC95DD79C}" dt="2019-10-03T18:46:04.623" v="1166" actId="20577"/>
          <ac:spMkLst>
            <pc:docMk/>
            <pc:sldMk cId="113813871" sldId="354"/>
            <ac:spMk id="2" creationId="{7C7F4632-72D1-4719-AE1D-5DD2C1E9C29D}"/>
          </ac:spMkLst>
        </pc:spChg>
        <pc:spChg chg="add mod">
          <ac:chgData name="Cummins, Sheri (NIH/OD) [E]" userId="27ef1276-516b-499b-b919-42898e02f206" providerId="ADAL" clId="{90E94AA0-85DC-4DB4-825A-0C8DC95DD79C}" dt="2019-10-07T11:40:29.491" v="1210" actId="14100"/>
          <ac:spMkLst>
            <pc:docMk/>
            <pc:sldMk cId="113813871" sldId="354"/>
            <ac:spMk id="6" creationId="{8B3F8D49-8E36-4928-83E6-188E53EDE910}"/>
          </ac:spMkLst>
        </pc:spChg>
        <pc:spChg chg="add del mod">
          <ac:chgData name="Cummins, Sheri (NIH/OD) [E]" userId="27ef1276-516b-499b-b919-42898e02f206" providerId="ADAL" clId="{90E94AA0-85DC-4DB4-825A-0C8DC95DD79C}" dt="2019-10-03T18:45:03.729" v="1142" actId="478"/>
          <ac:spMkLst>
            <pc:docMk/>
            <pc:sldMk cId="113813871" sldId="354"/>
            <ac:spMk id="6" creationId="{FB78ED80-1EA0-4950-9A54-0D06A5758299}"/>
          </ac:spMkLst>
        </pc:spChg>
        <pc:spChg chg="add mod">
          <ac:chgData name="Cummins, Sheri (NIH/OD) [E]" userId="27ef1276-516b-499b-b919-42898e02f206" providerId="ADAL" clId="{90E94AA0-85DC-4DB4-825A-0C8DC95DD79C}" dt="2019-10-03T18:50:09.859" v="1186" actId="1076"/>
          <ac:spMkLst>
            <pc:docMk/>
            <pc:sldMk cId="113813871" sldId="354"/>
            <ac:spMk id="7" creationId="{08BCAB38-E559-40AC-80DF-8374D040F8A0}"/>
          </ac:spMkLst>
        </pc:spChg>
        <pc:picChg chg="add mod">
          <ac:chgData name="Cummins, Sheri (NIH/OD) [E]" userId="27ef1276-516b-499b-b919-42898e02f206" providerId="ADAL" clId="{90E94AA0-85DC-4DB4-825A-0C8DC95DD79C}" dt="2019-10-03T18:46:49.683" v="1177" actId="692"/>
          <ac:picMkLst>
            <pc:docMk/>
            <pc:sldMk cId="113813871" sldId="354"/>
            <ac:picMk id="5" creationId="{32E3DE8E-D0CF-4CF2-AAFB-76115ED2F5E5}"/>
          </ac:picMkLst>
        </pc:picChg>
      </pc:sldChg>
      <pc:sldChg chg="addSp delSp modSp add del modTransition delAnim modAnim">
        <pc:chgData name="Cummins, Sheri (NIH/OD) [E]" userId="27ef1276-516b-499b-b919-42898e02f206" providerId="ADAL" clId="{90E94AA0-85DC-4DB4-825A-0C8DC95DD79C}" dt="2019-10-07T12:34:46.073" v="2658" actId="2696"/>
        <pc:sldMkLst>
          <pc:docMk/>
          <pc:sldMk cId="2354928442" sldId="355"/>
        </pc:sldMkLst>
        <pc:spChg chg="add mod">
          <ac:chgData name="Cummins, Sheri (NIH/OD) [E]" userId="27ef1276-516b-499b-b919-42898e02f206" providerId="ADAL" clId="{90E94AA0-85DC-4DB4-825A-0C8DC95DD79C}" dt="2019-10-07T12:15:44.146" v="1828" actId="14100"/>
          <ac:spMkLst>
            <pc:docMk/>
            <pc:sldMk cId="2354928442" sldId="355"/>
            <ac:spMk id="6" creationId="{F4C7B820-39D6-4138-8B8F-D9A9F1BBBC19}"/>
          </ac:spMkLst>
        </pc:spChg>
        <pc:spChg chg="add del mod">
          <ac:chgData name="Cummins, Sheri (NIH/OD) [E]" userId="27ef1276-516b-499b-b919-42898e02f206" providerId="ADAL" clId="{90E94AA0-85DC-4DB4-825A-0C8DC95DD79C}" dt="2019-10-03T18:53:45.370" v="1191"/>
          <ac:spMkLst>
            <pc:docMk/>
            <pc:sldMk cId="2354928442" sldId="355"/>
            <ac:spMk id="8" creationId="{9D43D200-AF3F-42A5-9742-60C82CCF6253}"/>
          </ac:spMkLst>
        </pc:spChg>
        <pc:spChg chg="add mod">
          <ac:chgData name="Cummins, Sheri (NIH/OD) [E]" userId="27ef1276-516b-499b-b919-42898e02f206" providerId="ADAL" clId="{90E94AA0-85DC-4DB4-825A-0C8DC95DD79C}" dt="2019-10-07T12:28:08.438" v="2612" actId="14100"/>
          <ac:spMkLst>
            <pc:docMk/>
            <pc:sldMk cId="2354928442" sldId="355"/>
            <ac:spMk id="8" creationId="{D5AE40F7-630D-4C04-AEFC-8A2E2AA032F5}"/>
          </ac:spMkLst>
        </pc:spChg>
        <pc:spChg chg="add del mod">
          <ac:chgData name="Cummins, Sheri (NIH/OD) [E]" userId="27ef1276-516b-499b-b919-42898e02f206" providerId="ADAL" clId="{90E94AA0-85DC-4DB4-825A-0C8DC95DD79C}" dt="2019-10-07T12:30:04.029" v="2635" actId="478"/>
          <ac:spMkLst>
            <pc:docMk/>
            <pc:sldMk cId="2354928442" sldId="355"/>
            <ac:spMk id="9" creationId="{9904F7D0-260E-428C-BA82-EC452B22DA59}"/>
          </ac:spMkLst>
        </pc:spChg>
        <pc:spChg chg="add del mod">
          <ac:chgData name="Cummins, Sheri (NIH/OD) [E]" userId="27ef1276-516b-499b-b919-42898e02f206" providerId="ADAL" clId="{90E94AA0-85DC-4DB4-825A-0C8DC95DD79C}" dt="2019-10-07T12:30:09.402" v="2636" actId="478"/>
          <ac:spMkLst>
            <pc:docMk/>
            <pc:sldMk cId="2354928442" sldId="355"/>
            <ac:spMk id="10" creationId="{9AE64654-E33F-4098-ACA5-F10799BF4F9E}"/>
          </ac:spMkLst>
        </pc:spChg>
        <pc:picChg chg="add mod">
          <ac:chgData name="Cummins, Sheri (NIH/OD) [E]" userId="27ef1276-516b-499b-b919-42898e02f206" providerId="ADAL" clId="{90E94AA0-85DC-4DB4-825A-0C8DC95DD79C}" dt="2019-10-03T18:52:18.945" v="1187" actId="931"/>
          <ac:picMkLst>
            <pc:docMk/>
            <pc:sldMk cId="2354928442" sldId="355"/>
            <ac:picMk id="5" creationId="{AE125613-8C9F-4323-AEDB-1791E0BFCF86}"/>
          </ac:picMkLst>
        </pc:picChg>
        <pc:picChg chg="add mod">
          <ac:chgData name="Cummins, Sheri (NIH/OD) [E]" userId="27ef1276-516b-499b-b919-42898e02f206" providerId="ADAL" clId="{90E94AA0-85DC-4DB4-825A-0C8DC95DD79C}" dt="2019-10-03T18:53:25.196" v="1188" actId="931"/>
          <ac:picMkLst>
            <pc:docMk/>
            <pc:sldMk cId="2354928442" sldId="355"/>
            <ac:picMk id="7" creationId="{61BCC3C4-7E26-4312-A67F-36E8626BF616}"/>
          </ac:picMkLst>
        </pc:picChg>
      </pc:sldChg>
      <pc:sldChg chg="addSp delSp modSp add ord modTransition modAnim">
        <pc:chgData name="Cummins, Sheri (NIH/OD) [E]" userId="27ef1276-516b-499b-b919-42898e02f206" providerId="ADAL" clId="{90E94AA0-85DC-4DB4-825A-0C8DC95DD79C}" dt="2019-10-09T11:00:20.653" v="11647" actId="166"/>
        <pc:sldMkLst>
          <pc:docMk/>
          <pc:sldMk cId="2605628260" sldId="356"/>
        </pc:sldMkLst>
        <pc:spChg chg="mod">
          <ac:chgData name="Cummins, Sheri (NIH/OD) [E]" userId="27ef1276-516b-499b-b919-42898e02f206" providerId="ADAL" clId="{90E94AA0-85DC-4DB4-825A-0C8DC95DD79C}" dt="2019-10-07T14:06:53.602" v="6529" actId="20577"/>
          <ac:spMkLst>
            <pc:docMk/>
            <pc:sldMk cId="2605628260" sldId="356"/>
            <ac:spMk id="2" creationId="{7C7F4632-72D1-4719-AE1D-5DD2C1E9C29D}"/>
          </ac:spMkLst>
        </pc:spChg>
        <pc:spChg chg="ord">
          <ac:chgData name="Cummins, Sheri (NIH/OD) [E]" userId="27ef1276-516b-499b-b919-42898e02f206" providerId="ADAL" clId="{90E94AA0-85DC-4DB4-825A-0C8DC95DD79C}" dt="2019-10-09T11:00:20.653" v="11647" actId="166"/>
          <ac:spMkLst>
            <pc:docMk/>
            <pc:sldMk cId="2605628260" sldId="356"/>
            <ac:spMk id="4" creationId="{58D88A49-9A38-4A6B-88D4-7D088347A7EA}"/>
          </ac:spMkLst>
        </pc:spChg>
        <pc:spChg chg="add del mod">
          <ac:chgData name="Cummins, Sheri (NIH/OD) [E]" userId="27ef1276-516b-499b-b919-42898e02f206" providerId="ADAL" clId="{90E94AA0-85DC-4DB4-825A-0C8DC95DD79C}" dt="2019-10-03T18:55:08.991" v="1201" actId="478"/>
          <ac:spMkLst>
            <pc:docMk/>
            <pc:sldMk cId="2605628260" sldId="356"/>
            <ac:spMk id="6" creationId="{08E0E100-6E17-4128-BE3F-7E5A686BD0C2}"/>
          </ac:spMkLst>
        </pc:spChg>
        <pc:spChg chg="add mod">
          <ac:chgData name="Cummins, Sheri (NIH/OD) [E]" userId="27ef1276-516b-499b-b919-42898e02f206" providerId="ADAL" clId="{90E94AA0-85DC-4DB4-825A-0C8DC95DD79C}" dt="2019-10-07T14:07:40.739" v="6531" actId="962"/>
          <ac:spMkLst>
            <pc:docMk/>
            <pc:sldMk cId="2605628260" sldId="356"/>
            <ac:spMk id="6" creationId="{8F13206A-350D-4BBB-A759-072F83EA9B85}"/>
          </ac:spMkLst>
        </pc:spChg>
        <pc:spChg chg="add mod">
          <ac:chgData name="Cummins, Sheri (NIH/OD) [E]" userId="27ef1276-516b-499b-b919-42898e02f206" providerId="ADAL" clId="{90E94AA0-85DC-4DB4-825A-0C8DC95DD79C}" dt="2019-10-07T12:31:49.616" v="2641" actId="1076"/>
          <ac:spMkLst>
            <pc:docMk/>
            <pc:sldMk cId="2605628260" sldId="356"/>
            <ac:spMk id="7" creationId="{2D7F91BA-8CFB-4DA2-8128-ECFEE1814E26}"/>
          </ac:spMkLst>
        </pc:spChg>
        <pc:spChg chg="add mod">
          <ac:chgData name="Cummins, Sheri (NIH/OD) [E]" userId="27ef1276-516b-499b-b919-42898e02f206" providerId="ADAL" clId="{90E94AA0-85DC-4DB4-825A-0C8DC95DD79C}" dt="2019-10-07T12:32:43.539" v="2647" actId="1076"/>
          <ac:spMkLst>
            <pc:docMk/>
            <pc:sldMk cId="2605628260" sldId="356"/>
            <ac:spMk id="8" creationId="{6C34ECD6-D13D-4543-AFE7-59016F47D866}"/>
          </ac:spMkLst>
        </pc:spChg>
        <pc:spChg chg="add mod">
          <ac:chgData name="Cummins, Sheri (NIH/OD) [E]" userId="27ef1276-516b-499b-b919-42898e02f206" providerId="ADAL" clId="{90E94AA0-85DC-4DB4-825A-0C8DC95DD79C}" dt="2019-10-07T12:32:03.928" v="2645" actId="1076"/>
          <ac:spMkLst>
            <pc:docMk/>
            <pc:sldMk cId="2605628260" sldId="356"/>
            <ac:spMk id="9" creationId="{630ECB4C-C484-4335-83FF-3D77FF2DB328}"/>
          </ac:spMkLst>
        </pc:spChg>
        <pc:picChg chg="add mod">
          <ac:chgData name="Cummins, Sheri (NIH/OD) [E]" userId="27ef1276-516b-499b-b919-42898e02f206" providerId="ADAL" clId="{90E94AA0-85DC-4DB4-825A-0C8DC95DD79C}" dt="2019-10-03T18:54:39.812" v="1192" actId="931"/>
          <ac:picMkLst>
            <pc:docMk/>
            <pc:sldMk cId="2605628260" sldId="356"/>
            <ac:picMk id="5" creationId="{EF2052FE-8FFD-43F8-8F99-0A7D828E9C59}"/>
          </ac:picMkLst>
        </pc:picChg>
      </pc:sldChg>
      <pc:sldChg chg="addSp delSp modSp add modTransition modAnim">
        <pc:chgData name="Cummins, Sheri (NIH/OD) [E]" userId="27ef1276-516b-499b-b919-42898e02f206" providerId="ADAL" clId="{90E94AA0-85DC-4DB4-825A-0C8DC95DD79C}" dt="2019-10-09T11:00:28.689" v="11648" actId="166"/>
        <pc:sldMkLst>
          <pc:docMk/>
          <pc:sldMk cId="2488698344" sldId="357"/>
        </pc:sldMkLst>
        <pc:spChg chg="mod">
          <ac:chgData name="Cummins, Sheri (NIH/OD) [E]" userId="27ef1276-516b-499b-b919-42898e02f206" providerId="ADAL" clId="{90E94AA0-85DC-4DB4-825A-0C8DC95DD79C}" dt="2019-10-07T14:06:37.942" v="6484" actId="20577"/>
          <ac:spMkLst>
            <pc:docMk/>
            <pc:sldMk cId="2488698344" sldId="357"/>
            <ac:spMk id="2" creationId="{7C7F4632-72D1-4719-AE1D-5DD2C1E9C29D}"/>
          </ac:spMkLst>
        </pc:spChg>
        <pc:spChg chg="ord">
          <ac:chgData name="Cummins, Sheri (NIH/OD) [E]" userId="27ef1276-516b-499b-b919-42898e02f206" providerId="ADAL" clId="{90E94AA0-85DC-4DB4-825A-0C8DC95DD79C}" dt="2019-10-09T11:00:28.689" v="11648" actId="166"/>
          <ac:spMkLst>
            <pc:docMk/>
            <pc:sldMk cId="2488698344" sldId="357"/>
            <ac:spMk id="4" creationId="{58D88A49-9A38-4A6B-88D4-7D088347A7EA}"/>
          </ac:spMkLst>
        </pc:spChg>
        <pc:spChg chg="add del">
          <ac:chgData name="Cummins, Sheri (NIH/OD) [E]" userId="27ef1276-516b-499b-b919-42898e02f206" providerId="ADAL" clId="{90E94AA0-85DC-4DB4-825A-0C8DC95DD79C}" dt="2019-10-07T12:33:30.997" v="2649"/>
          <ac:spMkLst>
            <pc:docMk/>
            <pc:sldMk cId="2488698344" sldId="357"/>
            <ac:spMk id="5" creationId="{350B3B88-1D52-4B0C-9AEB-7FB99C0E1ABE}"/>
          </ac:spMkLst>
        </pc:spChg>
        <pc:spChg chg="add del">
          <ac:chgData name="Cummins, Sheri (NIH/OD) [E]" userId="27ef1276-516b-499b-b919-42898e02f206" providerId="ADAL" clId="{90E94AA0-85DC-4DB4-825A-0C8DC95DD79C}" dt="2019-10-03T18:55:41.214" v="1205" actId="478"/>
          <ac:spMkLst>
            <pc:docMk/>
            <pc:sldMk cId="2488698344" sldId="357"/>
            <ac:spMk id="5" creationId="{4F5EFFB6-E183-4C0A-BC98-02E55388884E}"/>
          </ac:spMkLst>
        </pc:spChg>
        <pc:spChg chg="add del">
          <ac:chgData name="Cummins, Sheri (NIH/OD) [E]" userId="27ef1276-516b-499b-b919-42898e02f206" providerId="ADAL" clId="{90E94AA0-85DC-4DB4-825A-0C8DC95DD79C}" dt="2019-10-07T12:33:30.997" v="2649"/>
          <ac:spMkLst>
            <pc:docMk/>
            <pc:sldMk cId="2488698344" sldId="357"/>
            <ac:spMk id="7" creationId="{99387F48-F91B-4DFC-8DE9-C9758B075185}"/>
          </ac:spMkLst>
        </pc:spChg>
        <pc:spChg chg="add del">
          <ac:chgData name="Cummins, Sheri (NIH/OD) [E]" userId="27ef1276-516b-499b-b919-42898e02f206" providerId="ADAL" clId="{90E94AA0-85DC-4DB4-825A-0C8DC95DD79C}" dt="2019-10-07T12:33:30.997" v="2649"/>
          <ac:spMkLst>
            <pc:docMk/>
            <pc:sldMk cId="2488698344" sldId="357"/>
            <ac:spMk id="8" creationId="{FF170045-AB60-478B-890F-2EA8EA862D6E}"/>
          </ac:spMkLst>
        </pc:spChg>
        <pc:spChg chg="add del">
          <ac:chgData name="Cummins, Sheri (NIH/OD) [E]" userId="27ef1276-516b-499b-b919-42898e02f206" providerId="ADAL" clId="{90E94AA0-85DC-4DB4-825A-0C8DC95DD79C}" dt="2019-10-07T12:33:30.997" v="2649"/>
          <ac:spMkLst>
            <pc:docMk/>
            <pc:sldMk cId="2488698344" sldId="357"/>
            <ac:spMk id="9" creationId="{8CA3A809-B358-4A6E-BF05-8CC599688357}"/>
          </ac:spMkLst>
        </pc:spChg>
        <pc:spChg chg="add mod">
          <ac:chgData name="Cummins, Sheri (NIH/OD) [E]" userId="27ef1276-516b-499b-b919-42898e02f206" providerId="ADAL" clId="{90E94AA0-85DC-4DB4-825A-0C8DC95DD79C}" dt="2019-10-07T14:07:49.325" v="6532" actId="962"/>
          <ac:spMkLst>
            <pc:docMk/>
            <pc:sldMk cId="2488698344" sldId="357"/>
            <ac:spMk id="10" creationId="{03C832AA-614C-43DA-9621-CC23ECEFC34E}"/>
          </ac:spMkLst>
        </pc:spChg>
        <pc:spChg chg="add mod">
          <ac:chgData name="Cummins, Sheri (NIH/OD) [E]" userId="27ef1276-516b-499b-b919-42898e02f206" providerId="ADAL" clId="{90E94AA0-85DC-4DB4-825A-0C8DC95DD79C}" dt="2019-10-07T12:55:16.098" v="3794" actId="207"/>
          <ac:spMkLst>
            <pc:docMk/>
            <pc:sldMk cId="2488698344" sldId="357"/>
            <ac:spMk id="11" creationId="{A5941235-F405-48F2-8047-A3F39A52B47D}"/>
          </ac:spMkLst>
        </pc:spChg>
        <pc:picChg chg="add mod">
          <ac:chgData name="Cummins, Sheri (NIH/OD) [E]" userId="27ef1276-516b-499b-b919-42898e02f206" providerId="ADAL" clId="{90E94AA0-85DC-4DB4-825A-0C8DC95DD79C}" dt="2019-10-03T18:56:13.366" v="1206" actId="931"/>
          <ac:picMkLst>
            <pc:docMk/>
            <pc:sldMk cId="2488698344" sldId="357"/>
            <ac:picMk id="6" creationId="{5AC6B0C0-A4A9-4970-BD57-EFC7412DBBF5}"/>
          </ac:picMkLst>
        </pc:picChg>
      </pc:sldChg>
      <pc:sldChg chg="addSp delSp modSp add modTransition modAnim">
        <pc:chgData name="Cummins, Sheri (NIH/OD) [E]" userId="27ef1276-516b-499b-b919-42898e02f206" providerId="ADAL" clId="{90E94AA0-85DC-4DB4-825A-0C8DC95DD79C}" dt="2019-10-09T11:00:46.829" v="11650" actId="166"/>
        <pc:sldMkLst>
          <pc:docMk/>
          <pc:sldMk cId="1823206737" sldId="358"/>
        </pc:sldMkLst>
        <pc:spChg chg="mod">
          <ac:chgData name="Cummins, Sheri (NIH/OD) [E]" userId="27ef1276-516b-499b-b919-42898e02f206" providerId="ADAL" clId="{90E94AA0-85DC-4DB4-825A-0C8DC95DD79C}" dt="2019-10-07T14:06:08.753" v="6410" actId="20577"/>
          <ac:spMkLst>
            <pc:docMk/>
            <pc:sldMk cId="1823206737" sldId="358"/>
            <ac:spMk id="2" creationId="{7C7F4632-72D1-4719-AE1D-5DD2C1E9C29D}"/>
          </ac:spMkLst>
        </pc:spChg>
        <pc:spChg chg="add mod">
          <ac:chgData name="Cummins, Sheri (NIH/OD) [E]" userId="27ef1276-516b-499b-b919-42898e02f206" providerId="ADAL" clId="{90E94AA0-85DC-4DB4-825A-0C8DC95DD79C}" dt="2019-10-07T13:04:08.414" v="4076" actId="164"/>
          <ac:spMkLst>
            <pc:docMk/>
            <pc:sldMk cId="1823206737" sldId="358"/>
            <ac:spMk id="3" creationId="{CBD8FD27-D195-4A2F-B7FE-55B430CABD3E}"/>
          </ac:spMkLst>
        </pc:spChg>
        <pc:spChg chg="ord">
          <ac:chgData name="Cummins, Sheri (NIH/OD) [E]" userId="27ef1276-516b-499b-b919-42898e02f206" providerId="ADAL" clId="{90E94AA0-85DC-4DB4-825A-0C8DC95DD79C}" dt="2019-10-09T11:00:46.829" v="11650" actId="166"/>
          <ac:spMkLst>
            <pc:docMk/>
            <pc:sldMk cId="1823206737" sldId="358"/>
            <ac:spMk id="4" creationId="{58D88A49-9A38-4A6B-88D4-7D088347A7EA}"/>
          </ac:spMkLst>
        </pc:spChg>
        <pc:spChg chg="add mod">
          <ac:chgData name="Cummins, Sheri (NIH/OD) [E]" userId="27ef1276-516b-499b-b919-42898e02f206" providerId="ADAL" clId="{90E94AA0-85DC-4DB4-825A-0C8DC95DD79C}" dt="2019-10-07T14:07:59.436" v="6534" actId="962"/>
          <ac:spMkLst>
            <pc:docMk/>
            <pc:sldMk cId="1823206737" sldId="358"/>
            <ac:spMk id="6" creationId="{F97B771F-86EB-42A5-8A28-B14ADFB82E58}"/>
          </ac:spMkLst>
        </pc:spChg>
        <pc:spChg chg="add mod">
          <ac:chgData name="Cummins, Sheri (NIH/OD) [E]" userId="27ef1276-516b-499b-b919-42898e02f206" providerId="ADAL" clId="{90E94AA0-85DC-4DB4-825A-0C8DC95DD79C}" dt="2019-10-07T13:04:08.414" v="4076" actId="164"/>
          <ac:spMkLst>
            <pc:docMk/>
            <pc:sldMk cId="1823206737" sldId="358"/>
            <ac:spMk id="7" creationId="{B5480B02-9B39-4500-BF64-E68465E8CB43}"/>
          </ac:spMkLst>
        </pc:spChg>
        <pc:spChg chg="add del">
          <ac:chgData name="Cummins, Sheri (NIH/OD) [E]" userId="27ef1276-516b-499b-b919-42898e02f206" providerId="ADAL" clId="{90E94AA0-85DC-4DB4-825A-0C8DC95DD79C}" dt="2019-10-07T12:39:35.044" v="3084"/>
          <ac:spMkLst>
            <pc:docMk/>
            <pc:sldMk cId="1823206737" sldId="358"/>
            <ac:spMk id="8" creationId="{66FDDA6B-EC3F-4141-948F-F43ADEB6E055}"/>
          </ac:spMkLst>
        </pc:spChg>
        <pc:spChg chg="add del">
          <ac:chgData name="Cummins, Sheri (NIH/OD) [E]" userId="27ef1276-516b-499b-b919-42898e02f206" providerId="ADAL" clId="{90E94AA0-85DC-4DB4-825A-0C8DC95DD79C}" dt="2019-10-07T12:39:35.044" v="3084"/>
          <ac:spMkLst>
            <pc:docMk/>
            <pc:sldMk cId="1823206737" sldId="358"/>
            <ac:spMk id="9" creationId="{91D73F2C-4194-46A4-8BB6-2841DC53F8C4}"/>
          </ac:spMkLst>
        </pc:spChg>
        <pc:spChg chg="add del">
          <ac:chgData name="Cummins, Sheri (NIH/OD) [E]" userId="27ef1276-516b-499b-b919-42898e02f206" providerId="ADAL" clId="{90E94AA0-85DC-4DB4-825A-0C8DC95DD79C}" dt="2019-10-07T12:39:57.586" v="3088"/>
          <ac:spMkLst>
            <pc:docMk/>
            <pc:sldMk cId="1823206737" sldId="358"/>
            <ac:spMk id="10" creationId="{37209921-C060-4AE0-9058-8B3A88A16C77}"/>
          </ac:spMkLst>
        </pc:spChg>
        <pc:spChg chg="add del">
          <ac:chgData name="Cummins, Sheri (NIH/OD) [E]" userId="27ef1276-516b-499b-b919-42898e02f206" providerId="ADAL" clId="{90E94AA0-85DC-4DB4-825A-0C8DC95DD79C}" dt="2019-10-07T12:39:57.586" v="3088"/>
          <ac:spMkLst>
            <pc:docMk/>
            <pc:sldMk cId="1823206737" sldId="358"/>
            <ac:spMk id="11" creationId="{82CA6A66-71ED-4CAC-B63A-87F03843C686}"/>
          </ac:spMkLst>
        </pc:spChg>
        <pc:grpChg chg="add mod">
          <ac:chgData name="Cummins, Sheri (NIH/OD) [E]" userId="27ef1276-516b-499b-b919-42898e02f206" providerId="ADAL" clId="{90E94AA0-85DC-4DB4-825A-0C8DC95DD79C}" dt="2019-10-07T14:09:23.060" v="6626" actId="962"/>
          <ac:grpSpMkLst>
            <pc:docMk/>
            <pc:sldMk cId="1823206737" sldId="358"/>
            <ac:grpSpMk id="12" creationId="{F203097E-12C8-4256-A727-584805B30EF4}"/>
          </ac:grpSpMkLst>
        </pc:grpChg>
        <pc:picChg chg="add mod">
          <ac:chgData name="Cummins, Sheri (NIH/OD) [E]" userId="27ef1276-516b-499b-b919-42898e02f206" providerId="ADAL" clId="{90E94AA0-85DC-4DB4-825A-0C8DC95DD79C}" dt="2019-10-07T12:40:48.520" v="3096" actId="1076"/>
          <ac:picMkLst>
            <pc:docMk/>
            <pc:sldMk cId="1823206737" sldId="358"/>
            <ac:picMk id="5" creationId="{CFDE80D7-AFF2-4321-AA25-F75D39888498}"/>
          </ac:picMkLst>
        </pc:picChg>
      </pc:sldChg>
      <pc:sldChg chg="add del">
        <pc:chgData name="Cummins, Sheri (NIH/OD) [E]" userId="27ef1276-516b-499b-b919-42898e02f206" providerId="ADAL" clId="{90E94AA0-85DC-4DB4-825A-0C8DC95DD79C}" dt="2019-10-07T13:04:39.264" v="4078" actId="2696"/>
        <pc:sldMkLst>
          <pc:docMk/>
          <pc:sldMk cId="133824228" sldId="359"/>
        </pc:sldMkLst>
      </pc:sldChg>
      <pc:sldChg chg="modSp add del">
        <pc:chgData name="Cummins, Sheri (NIH/OD) [E]" userId="27ef1276-516b-499b-b919-42898e02f206" providerId="ADAL" clId="{90E94AA0-85DC-4DB4-825A-0C8DC95DD79C}" dt="2019-10-07T19:57:05.823" v="8363" actId="6549"/>
        <pc:sldMkLst>
          <pc:docMk/>
          <pc:sldMk cId="2275698409" sldId="359"/>
        </pc:sldMkLst>
        <pc:spChg chg="mod">
          <ac:chgData name="Cummins, Sheri (NIH/OD) [E]" userId="27ef1276-516b-499b-b919-42898e02f206" providerId="ADAL" clId="{90E94AA0-85DC-4DB4-825A-0C8DC95DD79C}" dt="2019-10-07T18:02:37.311" v="7809" actId="6549"/>
          <ac:spMkLst>
            <pc:docMk/>
            <pc:sldMk cId="2275698409" sldId="359"/>
            <ac:spMk id="2" creationId="{BB11ACBF-DD52-443E-9433-C88D371104AF}"/>
          </ac:spMkLst>
        </pc:spChg>
        <pc:spChg chg="mod">
          <ac:chgData name="Cummins, Sheri (NIH/OD) [E]" userId="27ef1276-516b-499b-b919-42898e02f206" providerId="ADAL" clId="{90E94AA0-85DC-4DB4-825A-0C8DC95DD79C}" dt="2019-10-07T19:57:05.823" v="8363" actId="6549"/>
          <ac:spMkLst>
            <pc:docMk/>
            <pc:sldMk cId="2275698409" sldId="359"/>
            <ac:spMk id="3" creationId="{E4DE5396-ED2C-4370-819C-3A9F81664F41}"/>
          </ac:spMkLst>
        </pc:spChg>
      </pc:sldChg>
      <pc:sldChg chg="addSp delSp modSp add modAnim">
        <pc:chgData name="Cummins, Sheri (NIH/OD) [E]" userId="27ef1276-516b-499b-b919-42898e02f206" providerId="ADAL" clId="{90E94AA0-85DC-4DB4-825A-0C8DC95DD79C}" dt="2019-10-15T19:17:39.156" v="11990" actId="20577"/>
        <pc:sldMkLst>
          <pc:docMk/>
          <pc:sldMk cId="60867357" sldId="360"/>
        </pc:sldMkLst>
        <pc:spChg chg="mod">
          <ac:chgData name="Cummins, Sheri (NIH/OD) [E]" userId="27ef1276-516b-499b-b919-42898e02f206" providerId="ADAL" clId="{90E94AA0-85DC-4DB4-825A-0C8DC95DD79C}" dt="2019-10-07T14:08:55.484" v="6543" actId="962"/>
          <ac:spMkLst>
            <pc:docMk/>
            <pc:sldMk cId="60867357" sldId="360"/>
            <ac:spMk id="6" creationId="{8B3F8D49-8E36-4928-83E6-188E53EDE910}"/>
          </ac:spMkLst>
        </pc:spChg>
        <pc:spChg chg="mod">
          <ac:chgData name="Cummins, Sheri (NIH/OD) [E]" userId="27ef1276-516b-499b-b919-42898e02f206" providerId="ADAL" clId="{90E94AA0-85DC-4DB4-825A-0C8DC95DD79C}" dt="2019-10-07T14:07:29.354" v="6530" actId="962"/>
          <ac:spMkLst>
            <pc:docMk/>
            <pc:sldMk cId="60867357" sldId="360"/>
            <ac:spMk id="7" creationId="{08BCAB38-E559-40AC-80DF-8374D040F8A0}"/>
          </ac:spMkLst>
        </pc:spChg>
        <pc:spChg chg="add mod">
          <ac:chgData name="Cummins, Sheri (NIH/OD) [E]" userId="27ef1276-516b-499b-b919-42898e02f206" providerId="ADAL" clId="{90E94AA0-85DC-4DB4-825A-0C8DC95DD79C}" dt="2019-10-07T12:05:49.988" v="1575" actId="14100"/>
          <ac:spMkLst>
            <pc:docMk/>
            <pc:sldMk cId="60867357" sldId="360"/>
            <ac:spMk id="9" creationId="{AD1B5EE3-2216-47BB-BBFE-8DCF3E01B654}"/>
          </ac:spMkLst>
        </pc:spChg>
        <pc:spChg chg="add mod">
          <ac:chgData name="Cummins, Sheri (NIH/OD) [E]" userId="27ef1276-516b-499b-b919-42898e02f206" providerId="ADAL" clId="{90E94AA0-85DC-4DB4-825A-0C8DC95DD79C}" dt="2019-10-07T14:07:29.354" v="6530" actId="962"/>
          <ac:spMkLst>
            <pc:docMk/>
            <pc:sldMk cId="60867357" sldId="360"/>
            <ac:spMk id="10" creationId="{5CC278FD-4456-4CD3-B2F1-7D3797A2EA6D}"/>
          </ac:spMkLst>
        </pc:spChg>
        <pc:spChg chg="add mod">
          <ac:chgData name="Cummins, Sheri (NIH/OD) [E]" userId="27ef1276-516b-499b-b919-42898e02f206" providerId="ADAL" clId="{90E94AA0-85DC-4DB4-825A-0C8DC95DD79C}" dt="2019-10-07T12:05:14.172" v="1567" actId="1076"/>
          <ac:spMkLst>
            <pc:docMk/>
            <pc:sldMk cId="60867357" sldId="360"/>
            <ac:spMk id="11" creationId="{A657B2F7-81ED-4A52-BA9B-6B5527E195B9}"/>
          </ac:spMkLst>
        </pc:spChg>
        <pc:spChg chg="add mod">
          <ac:chgData name="Cummins, Sheri (NIH/OD) [E]" userId="27ef1276-516b-499b-b919-42898e02f206" providerId="ADAL" clId="{90E94AA0-85DC-4DB4-825A-0C8DC95DD79C}" dt="2019-10-07T14:08:58.311" v="6544" actId="962"/>
          <ac:spMkLst>
            <pc:docMk/>
            <pc:sldMk cId="60867357" sldId="360"/>
            <ac:spMk id="12" creationId="{5D09DC42-E636-410A-A817-6EA6299EF4B9}"/>
          </ac:spMkLst>
        </pc:spChg>
        <pc:spChg chg="add mod">
          <ac:chgData name="Cummins, Sheri (NIH/OD) [E]" userId="27ef1276-516b-499b-b919-42898e02f206" providerId="ADAL" clId="{90E94AA0-85DC-4DB4-825A-0C8DC95DD79C}" dt="2019-10-15T19:17:39.156" v="11990" actId="20577"/>
          <ac:spMkLst>
            <pc:docMk/>
            <pc:sldMk cId="60867357" sldId="360"/>
            <ac:spMk id="13" creationId="{5961B27B-A36F-4C65-8B62-51F008D731C7}"/>
          </ac:spMkLst>
        </pc:spChg>
        <pc:spChg chg="add">
          <ac:chgData name="Cummins, Sheri (NIH/OD) [E]" userId="27ef1276-516b-499b-b919-42898e02f206" providerId="ADAL" clId="{90E94AA0-85DC-4DB4-825A-0C8DC95DD79C}" dt="2019-10-07T12:04:53.450" v="1562"/>
          <ac:spMkLst>
            <pc:docMk/>
            <pc:sldMk cId="60867357" sldId="360"/>
            <ac:spMk id="14" creationId="{41FEBDB8-0DAB-4100-863C-313BDBCED188}"/>
          </ac:spMkLst>
        </pc:spChg>
        <pc:picChg chg="del">
          <ac:chgData name="Cummins, Sheri (NIH/OD) [E]" userId="27ef1276-516b-499b-b919-42898e02f206" providerId="ADAL" clId="{90E94AA0-85DC-4DB4-825A-0C8DC95DD79C}" dt="2019-10-07T11:42:11.153" v="1212" actId="478"/>
          <ac:picMkLst>
            <pc:docMk/>
            <pc:sldMk cId="60867357" sldId="360"/>
            <ac:picMk id="5" creationId="{32E3DE8E-D0CF-4CF2-AAFB-76115ED2F5E5}"/>
          </ac:picMkLst>
        </pc:picChg>
        <pc:picChg chg="add mod ord">
          <ac:chgData name="Cummins, Sheri (NIH/OD) [E]" userId="27ef1276-516b-499b-b919-42898e02f206" providerId="ADAL" clId="{90E94AA0-85DC-4DB4-825A-0C8DC95DD79C}" dt="2019-10-07T11:43:08.594" v="1215" actId="167"/>
          <ac:picMkLst>
            <pc:docMk/>
            <pc:sldMk cId="60867357" sldId="360"/>
            <ac:picMk id="8" creationId="{2CF9967F-791D-4B8E-9636-4FEB66ED9B7C}"/>
          </ac:picMkLst>
        </pc:picChg>
      </pc:sldChg>
      <pc:sldChg chg="addSp modSp add">
        <pc:chgData name="Cummins, Sheri (NIH/OD) [E]" userId="27ef1276-516b-499b-b919-42898e02f206" providerId="ADAL" clId="{90E94AA0-85DC-4DB4-825A-0C8DC95DD79C}" dt="2019-10-07T21:32:43.371" v="11196" actId="962"/>
        <pc:sldMkLst>
          <pc:docMk/>
          <pc:sldMk cId="355000116" sldId="361"/>
        </pc:sldMkLst>
        <pc:spChg chg="add mod">
          <ac:chgData name="Cummins, Sheri (NIH/OD) [E]" userId="27ef1276-516b-499b-b919-42898e02f206" providerId="ADAL" clId="{90E94AA0-85DC-4DB4-825A-0C8DC95DD79C}" dt="2019-10-07T19:11:30.380" v="7940" actId="1076"/>
          <ac:spMkLst>
            <pc:docMk/>
            <pc:sldMk cId="355000116" sldId="361"/>
            <ac:spMk id="2" creationId="{3D149161-D1BD-43B7-A3F1-73B58CC1F864}"/>
          </ac:spMkLst>
        </pc:spChg>
        <pc:spChg chg="mod">
          <ac:chgData name="Cummins, Sheri (NIH/OD) [E]" userId="27ef1276-516b-499b-b919-42898e02f206" providerId="ADAL" clId="{90E94AA0-85DC-4DB4-825A-0C8DC95DD79C}" dt="2019-10-07T19:12:31.855" v="7960" actId="20577"/>
          <ac:spMkLst>
            <pc:docMk/>
            <pc:sldMk cId="355000116" sldId="361"/>
            <ac:spMk id="5" creationId="{A41B3CD2-156A-4D0E-9195-5A9027D6FC03}"/>
          </ac:spMkLst>
        </pc:spChg>
        <pc:picChg chg="mod">
          <ac:chgData name="Cummins, Sheri (NIH/OD) [E]" userId="27ef1276-516b-499b-b919-42898e02f206" providerId="ADAL" clId="{90E94AA0-85DC-4DB4-825A-0C8DC95DD79C}" dt="2019-10-07T21:32:43.371" v="11196" actId="962"/>
          <ac:picMkLst>
            <pc:docMk/>
            <pc:sldMk cId="355000116" sldId="361"/>
            <ac:picMk id="7" creationId="{B2100577-DC2C-4407-8C33-F41A10ADFC42}"/>
          </ac:picMkLst>
        </pc:picChg>
      </pc:sldChg>
      <pc:sldChg chg="addSp delSp modSp add del modAnim">
        <pc:chgData name="Cummins, Sheri (NIH/OD) [E]" userId="27ef1276-516b-499b-b919-42898e02f206" providerId="ADAL" clId="{90E94AA0-85DC-4DB4-825A-0C8DC95DD79C}" dt="2019-10-07T12:32:31.959" v="2646" actId="2696"/>
        <pc:sldMkLst>
          <pc:docMk/>
          <pc:sldMk cId="563221139" sldId="361"/>
        </pc:sldMkLst>
        <pc:spChg chg="mod">
          <ac:chgData name="Cummins, Sheri (NIH/OD) [E]" userId="27ef1276-516b-499b-b919-42898e02f206" providerId="ADAL" clId="{90E94AA0-85DC-4DB4-825A-0C8DC95DD79C}" dt="2019-10-07T12:07:16.281" v="1646" actId="14100"/>
          <ac:spMkLst>
            <pc:docMk/>
            <pc:sldMk cId="563221139" sldId="361"/>
            <ac:spMk id="7" creationId="{08BCAB38-E559-40AC-80DF-8374D040F8A0}"/>
          </ac:spMkLst>
        </pc:spChg>
        <pc:spChg chg="mod">
          <ac:chgData name="Cummins, Sheri (NIH/OD) [E]" userId="27ef1276-516b-499b-b919-42898e02f206" providerId="ADAL" clId="{90E94AA0-85DC-4DB4-825A-0C8DC95DD79C}" dt="2019-10-07T12:12:19.012" v="1714" actId="14100"/>
          <ac:spMkLst>
            <pc:docMk/>
            <pc:sldMk cId="563221139" sldId="361"/>
            <ac:spMk id="9" creationId="{AD1B5EE3-2216-47BB-BBFE-8DCF3E01B654}"/>
          </ac:spMkLst>
        </pc:spChg>
        <pc:spChg chg="del">
          <ac:chgData name="Cummins, Sheri (NIH/OD) [E]" userId="27ef1276-516b-499b-b919-42898e02f206" providerId="ADAL" clId="{90E94AA0-85DC-4DB4-825A-0C8DC95DD79C}" dt="2019-10-07T12:11:04.641" v="1708" actId="478"/>
          <ac:spMkLst>
            <pc:docMk/>
            <pc:sldMk cId="563221139" sldId="361"/>
            <ac:spMk id="10" creationId="{5CC278FD-4456-4CD3-B2F1-7D3797A2EA6D}"/>
          </ac:spMkLst>
        </pc:spChg>
        <pc:spChg chg="mod">
          <ac:chgData name="Cummins, Sheri (NIH/OD) [E]" userId="27ef1276-516b-499b-b919-42898e02f206" providerId="ADAL" clId="{90E94AA0-85DC-4DB4-825A-0C8DC95DD79C}" dt="2019-10-07T12:07:01.463" v="1644" actId="14100"/>
          <ac:spMkLst>
            <pc:docMk/>
            <pc:sldMk cId="563221139" sldId="361"/>
            <ac:spMk id="11" creationId="{A657B2F7-81ED-4A52-BA9B-6B5527E195B9}"/>
          </ac:spMkLst>
        </pc:spChg>
        <pc:spChg chg="del">
          <ac:chgData name="Cummins, Sheri (NIH/OD) [E]" userId="27ef1276-516b-499b-b919-42898e02f206" providerId="ADAL" clId="{90E94AA0-85DC-4DB4-825A-0C8DC95DD79C}" dt="2019-10-07T12:11:07.794" v="1709" actId="478"/>
          <ac:spMkLst>
            <pc:docMk/>
            <pc:sldMk cId="563221139" sldId="361"/>
            <ac:spMk id="12" creationId="{5D09DC42-E636-410A-A817-6EA6299EF4B9}"/>
          </ac:spMkLst>
        </pc:spChg>
        <pc:spChg chg="del">
          <ac:chgData name="Cummins, Sheri (NIH/OD) [E]" userId="27ef1276-516b-499b-b919-42898e02f206" providerId="ADAL" clId="{90E94AA0-85DC-4DB4-825A-0C8DC95DD79C}" dt="2019-10-07T12:11:10.631" v="1710" actId="478"/>
          <ac:spMkLst>
            <pc:docMk/>
            <pc:sldMk cId="563221139" sldId="361"/>
            <ac:spMk id="13" creationId="{5961B27B-A36F-4C65-8B62-51F008D731C7}"/>
          </ac:spMkLst>
        </pc:spChg>
        <pc:spChg chg="add mod">
          <ac:chgData name="Cummins, Sheri (NIH/OD) [E]" userId="27ef1276-516b-499b-b919-42898e02f206" providerId="ADAL" clId="{90E94AA0-85DC-4DB4-825A-0C8DC95DD79C}" dt="2019-10-07T12:13:28.080" v="1820" actId="313"/>
          <ac:spMkLst>
            <pc:docMk/>
            <pc:sldMk cId="563221139" sldId="361"/>
            <ac:spMk id="14" creationId="{3FE414F0-597D-4F9C-9822-E158E9CCBB41}"/>
          </ac:spMkLst>
        </pc:spChg>
        <pc:picChg chg="mod">
          <ac:chgData name="Cummins, Sheri (NIH/OD) [E]" userId="27ef1276-516b-499b-b919-42898e02f206" providerId="ADAL" clId="{90E94AA0-85DC-4DB4-825A-0C8DC95DD79C}" dt="2019-10-07T12:04:10.753" v="1555" actId="1076"/>
          <ac:picMkLst>
            <pc:docMk/>
            <pc:sldMk cId="563221139" sldId="361"/>
            <ac:picMk id="8" creationId="{2CF9967F-791D-4B8E-9636-4FEB66ED9B7C}"/>
          </ac:picMkLst>
        </pc:picChg>
      </pc:sldChg>
      <pc:sldChg chg="add del">
        <pc:chgData name="Cummins, Sheri (NIH/OD) [E]" userId="27ef1276-516b-499b-b919-42898e02f206" providerId="ADAL" clId="{90E94AA0-85DC-4DB4-825A-0C8DC95DD79C}" dt="2019-10-07T19:06:03.878" v="7928" actId="2696"/>
        <pc:sldMkLst>
          <pc:docMk/>
          <pc:sldMk cId="3400982125" sldId="361"/>
        </pc:sldMkLst>
      </pc:sldChg>
      <pc:sldChg chg="delSp modSp add del modTransition delAnim">
        <pc:chgData name="Cummins, Sheri (NIH/OD) [E]" userId="27ef1276-516b-499b-b919-42898e02f206" providerId="ADAL" clId="{90E94AA0-85DC-4DB4-825A-0C8DC95DD79C}" dt="2019-10-07T12:35:50.677" v="2668" actId="2696"/>
        <pc:sldMkLst>
          <pc:docMk/>
          <pc:sldMk cId="1554214602" sldId="362"/>
        </pc:sldMkLst>
        <pc:spChg chg="del">
          <ac:chgData name="Cummins, Sheri (NIH/OD) [E]" userId="27ef1276-516b-499b-b919-42898e02f206" providerId="ADAL" clId="{90E94AA0-85DC-4DB4-825A-0C8DC95DD79C}" dt="2019-10-07T12:28:27.156" v="2614" actId="478"/>
          <ac:spMkLst>
            <pc:docMk/>
            <pc:sldMk cId="1554214602" sldId="362"/>
            <ac:spMk id="6" creationId="{F4C7B820-39D6-4138-8B8F-D9A9F1BBBC19}"/>
          </ac:spMkLst>
        </pc:spChg>
        <pc:spChg chg="del">
          <ac:chgData name="Cummins, Sheri (NIH/OD) [E]" userId="27ef1276-516b-499b-b919-42898e02f206" providerId="ADAL" clId="{90E94AA0-85DC-4DB4-825A-0C8DC95DD79C}" dt="2019-10-07T12:28:29.576" v="2615" actId="478"/>
          <ac:spMkLst>
            <pc:docMk/>
            <pc:sldMk cId="1554214602" sldId="362"/>
            <ac:spMk id="8" creationId="{D5AE40F7-630D-4C04-AEFC-8A2E2AA032F5}"/>
          </ac:spMkLst>
        </pc:spChg>
        <pc:spChg chg="mod">
          <ac:chgData name="Cummins, Sheri (NIH/OD) [E]" userId="27ef1276-516b-499b-b919-42898e02f206" providerId="ADAL" clId="{90E94AA0-85DC-4DB4-825A-0C8DC95DD79C}" dt="2019-10-07T12:29:43.512" v="2634" actId="14100"/>
          <ac:spMkLst>
            <pc:docMk/>
            <pc:sldMk cId="1554214602" sldId="362"/>
            <ac:spMk id="10" creationId="{9AE64654-E33F-4098-ACA5-F10799BF4F9E}"/>
          </ac:spMkLst>
        </pc:spChg>
      </pc:sldChg>
      <pc:sldChg chg="addSp delSp modSp add delAnim modAnim">
        <pc:chgData name="Cummins, Sheri (NIH/OD) [E]" userId="27ef1276-516b-499b-b919-42898e02f206" providerId="ADAL" clId="{90E94AA0-85DC-4DB4-825A-0C8DC95DD79C}" dt="2019-10-09T11:00:38.030" v="11649" actId="166"/>
        <pc:sldMkLst>
          <pc:docMk/>
          <pc:sldMk cId="4089613228" sldId="363"/>
        </pc:sldMkLst>
        <pc:spChg chg="mod">
          <ac:chgData name="Cummins, Sheri (NIH/OD) [E]" userId="27ef1276-516b-499b-b919-42898e02f206" providerId="ADAL" clId="{90E94AA0-85DC-4DB4-825A-0C8DC95DD79C}" dt="2019-10-07T14:06:17.481" v="6430" actId="20577"/>
          <ac:spMkLst>
            <pc:docMk/>
            <pc:sldMk cId="4089613228" sldId="363"/>
            <ac:spMk id="2" creationId="{7C7F4632-72D1-4719-AE1D-5DD2C1E9C29D}"/>
          </ac:spMkLst>
        </pc:spChg>
        <pc:spChg chg="ord">
          <ac:chgData name="Cummins, Sheri (NIH/OD) [E]" userId="27ef1276-516b-499b-b919-42898e02f206" providerId="ADAL" clId="{90E94AA0-85DC-4DB4-825A-0C8DC95DD79C}" dt="2019-10-09T11:00:38.030" v="11649" actId="166"/>
          <ac:spMkLst>
            <pc:docMk/>
            <pc:sldMk cId="4089613228" sldId="363"/>
            <ac:spMk id="4" creationId="{58D88A49-9A38-4A6B-88D4-7D088347A7EA}"/>
          </ac:spMkLst>
        </pc:spChg>
        <pc:spChg chg="add mod">
          <ac:chgData name="Cummins, Sheri (NIH/OD) [E]" userId="27ef1276-516b-499b-b919-42898e02f206" providerId="ADAL" clId="{90E94AA0-85DC-4DB4-825A-0C8DC95DD79C}" dt="2019-10-07T14:07:54.462" v="6533" actId="962"/>
          <ac:spMkLst>
            <pc:docMk/>
            <pc:sldMk cId="4089613228" sldId="363"/>
            <ac:spMk id="7" creationId="{E51D9695-97C8-4F39-89AE-6A22EC1455E4}"/>
          </ac:spMkLst>
        </pc:spChg>
        <pc:spChg chg="add mod">
          <ac:chgData name="Cummins, Sheri (NIH/OD) [E]" userId="27ef1276-516b-499b-b919-42898e02f206" providerId="ADAL" clId="{90E94AA0-85DC-4DB4-825A-0C8DC95DD79C}" dt="2019-10-07T12:54:52.783" v="3793" actId="207"/>
          <ac:spMkLst>
            <pc:docMk/>
            <pc:sldMk cId="4089613228" sldId="363"/>
            <ac:spMk id="8" creationId="{E53ACF24-FFEC-4F91-822B-5E45B0F964AA}"/>
          </ac:spMkLst>
        </pc:spChg>
        <pc:spChg chg="del">
          <ac:chgData name="Cummins, Sheri (NIH/OD) [E]" userId="27ef1276-516b-499b-b919-42898e02f206" providerId="ADAL" clId="{90E94AA0-85DC-4DB4-825A-0C8DC95DD79C}" dt="2019-10-07T12:35:13.964" v="2660" actId="478"/>
          <ac:spMkLst>
            <pc:docMk/>
            <pc:sldMk cId="4089613228" sldId="363"/>
            <ac:spMk id="10" creationId="{03C832AA-614C-43DA-9621-CC23ECEFC34E}"/>
          </ac:spMkLst>
        </pc:spChg>
        <pc:spChg chg="del">
          <ac:chgData name="Cummins, Sheri (NIH/OD) [E]" userId="27ef1276-516b-499b-b919-42898e02f206" providerId="ADAL" clId="{90E94AA0-85DC-4DB4-825A-0C8DC95DD79C}" dt="2019-10-07T12:35:16.356" v="2661" actId="478"/>
          <ac:spMkLst>
            <pc:docMk/>
            <pc:sldMk cId="4089613228" sldId="363"/>
            <ac:spMk id="11" creationId="{A5941235-F405-48F2-8047-A3F39A52B47D}"/>
          </ac:spMkLst>
        </pc:spChg>
        <pc:picChg chg="mod">
          <ac:chgData name="Cummins, Sheri (NIH/OD) [E]" userId="27ef1276-516b-499b-b919-42898e02f206" providerId="ADAL" clId="{90E94AA0-85DC-4DB4-825A-0C8DC95DD79C}" dt="2019-10-07T12:35:31.963" v="2666" actId="1076"/>
          <ac:picMkLst>
            <pc:docMk/>
            <pc:sldMk cId="4089613228" sldId="363"/>
            <ac:picMk id="6" creationId="{5AC6B0C0-A4A9-4970-BD57-EFC7412DBBF5}"/>
          </ac:picMkLst>
        </pc:picChg>
      </pc:sldChg>
      <pc:sldChg chg="addSp delSp modSp add modAnim">
        <pc:chgData name="Cummins, Sheri (NIH/OD) [E]" userId="27ef1276-516b-499b-b919-42898e02f206" providerId="ADAL" clId="{90E94AA0-85DC-4DB4-825A-0C8DC95DD79C}" dt="2019-10-09T11:00:55.105" v="11651" actId="166"/>
        <pc:sldMkLst>
          <pc:docMk/>
          <pc:sldMk cId="1913209494" sldId="364"/>
        </pc:sldMkLst>
        <pc:spChg chg="mod">
          <ac:chgData name="Cummins, Sheri (NIH/OD) [E]" userId="27ef1276-516b-499b-b919-42898e02f206" providerId="ADAL" clId="{90E94AA0-85DC-4DB4-825A-0C8DC95DD79C}" dt="2019-10-07T14:05:56.286" v="6393" actId="20577"/>
          <ac:spMkLst>
            <pc:docMk/>
            <pc:sldMk cId="1913209494" sldId="364"/>
            <ac:spMk id="2" creationId="{7C7F4632-72D1-4719-AE1D-5DD2C1E9C29D}"/>
          </ac:spMkLst>
        </pc:spChg>
        <pc:spChg chg="del">
          <ac:chgData name="Cummins, Sheri (NIH/OD) [E]" userId="27ef1276-516b-499b-b919-42898e02f206" providerId="ADAL" clId="{90E94AA0-85DC-4DB4-825A-0C8DC95DD79C}" dt="2019-10-07T12:43:20.945" v="3147" actId="478"/>
          <ac:spMkLst>
            <pc:docMk/>
            <pc:sldMk cId="1913209494" sldId="364"/>
            <ac:spMk id="3" creationId="{CBD8FD27-D195-4A2F-B7FE-55B430CABD3E}"/>
          </ac:spMkLst>
        </pc:spChg>
        <pc:spChg chg="ord">
          <ac:chgData name="Cummins, Sheri (NIH/OD) [E]" userId="27ef1276-516b-499b-b919-42898e02f206" providerId="ADAL" clId="{90E94AA0-85DC-4DB4-825A-0C8DC95DD79C}" dt="2019-10-09T11:00:55.105" v="11651" actId="166"/>
          <ac:spMkLst>
            <pc:docMk/>
            <pc:sldMk cId="1913209494" sldId="364"/>
            <ac:spMk id="4" creationId="{58D88A49-9A38-4A6B-88D4-7D088347A7EA}"/>
          </ac:spMkLst>
        </pc:spChg>
        <pc:spChg chg="mod">
          <ac:chgData name="Cummins, Sheri (NIH/OD) [E]" userId="27ef1276-516b-499b-b919-42898e02f206" providerId="ADAL" clId="{90E94AA0-85DC-4DB4-825A-0C8DC95DD79C}" dt="2019-10-07T14:08:04.061" v="6535" actId="962"/>
          <ac:spMkLst>
            <pc:docMk/>
            <pc:sldMk cId="1913209494" sldId="364"/>
            <ac:spMk id="6" creationId="{F97B771F-86EB-42A5-8A28-B14ADFB82E58}"/>
          </ac:spMkLst>
        </pc:spChg>
        <pc:spChg chg="mod">
          <ac:chgData name="Cummins, Sheri (NIH/OD) [E]" userId="27ef1276-516b-499b-b919-42898e02f206" providerId="ADAL" clId="{90E94AA0-85DC-4DB4-825A-0C8DC95DD79C}" dt="2019-10-07T13:16:32.495" v="4489" actId="14100"/>
          <ac:spMkLst>
            <pc:docMk/>
            <pc:sldMk cId="1913209494" sldId="364"/>
            <ac:spMk id="7" creationId="{B5480B02-9B39-4500-BF64-E68465E8CB43}"/>
          </ac:spMkLst>
        </pc:spChg>
        <pc:grpChg chg="add mod">
          <ac:chgData name="Cummins, Sheri (NIH/OD) [E]" userId="27ef1276-516b-499b-b919-42898e02f206" providerId="ADAL" clId="{90E94AA0-85DC-4DB4-825A-0C8DC95DD79C}" dt="2019-10-07T14:09:36.568" v="6702" actId="962"/>
          <ac:grpSpMkLst>
            <pc:docMk/>
            <pc:sldMk cId="1913209494" sldId="364"/>
            <ac:grpSpMk id="10" creationId="{88383D0C-6610-4338-86A7-3F22C371D8B1}"/>
          </ac:grpSpMkLst>
        </pc:grpChg>
        <pc:picChg chg="mod">
          <ac:chgData name="Cummins, Sheri (NIH/OD) [E]" userId="27ef1276-516b-499b-b919-42898e02f206" providerId="ADAL" clId="{90E94AA0-85DC-4DB4-825A-0C8DC95DD79C}" dt="2019-10-07T13:16:33.354" v="4490" actId="1076"/>
          <ac:picMkLst>
            <pc:docMk/>
            <pc:sldMk cId="1913209494" sldId="364"/>
            <ac:picMk id="5" creationId="{CFDE80D7-AFF2-4321-AA25-F75D39888498}"/>
          </ac:picMkLst>
        </pc:picChg>
        <pc:picChg chg="add mod">
          <ac:chgData name="Cummins, Sheri (NIH/OD) [E]" userId="27ef1276-516b-499b-b919-42898e02f206" providerId="ADAL" clId="{90E94AA0-85DC-4DB4-825A-0C8DC95DD79C}" dt="2019-10-07T14:10:01.661" v="6864" actId="962"/>
          <ac:picMkLst>
            <pc:docMk/>
            <pc:sldMk cId="1913209494" sldId="364"/>
            <ac:picMk id="9" creationId="{AEEB8355-B35E-4FA5-AFE3-CD440E6DC777}"/>
          </ac:picMkLst>
        </pc:picChg>
      </pc:sldChg>
      <pc:sldChg chg="modSp add del modAnim">
        <pc:chgData name="Cummins, Sheri (NIH/OD) [E]" userId="27ef1276-516b-499b-b919-42898e02f206" providerId="ADAL" clId="{90E94AA0-85DC-4DB4-825A-0C8DC95DD79C}" dt="2019-10-15T19:31:38.013" v="12586" actId="2696"/>
        <pc:sldMkLst>
          <pc:docMk/>
          <pc:sldMk cId="790499234" sldId="365"/>
        </pc:sldMkLst>
        <pc:spChg chg="mod">
          <ac:chgData name="Cummins, Sheri (NIH/OD) [E]" userId="27ef1276-516b-499b-b919-42898e02f206" providerId="ADAL" clId="{90E94AA0-85DC-4DB4-825A-0C8DC95DD79C}" dt="2019-10-07T13:09:18.785" v="4161" actId="5793"/>
          <ac:spMkLst>
            <pc:docMk/>
            <pc:sldMk cId="790499234" sldId="365"/>
            <ac:spMk id="2" creationId="{F334D0D2-01B3-4B5A-A371-5A50D65DB785}"/>
          </ac:spMkLst>
        </pc:spChg>
        <pc:spChg chg="mod">
          <ac:chgData name="Cummins, Sheri (NIH/OD) [E]" userId="27ef1276-516b-499b-b919-42898e02f206" providerId="ADAL" clId="{90E94AA0-85DC-4DB4-825A-0C8DC95DD79C}" dt="2019-10-09T11:13:17.405" v="11742" actId="20577"/>
          <ac:spMkLst>
            <pc:docMk/>
            <pc:sldMk cId="790499234" sldId="365"/>
            <ac:spMk id="3" creationId="{6E15EEB6-F6D8-4001-96C2-9C1CF089D32B}"/>
          </ac:spMkLst>
        </pc:spChg>
      </pc:sldChg>
      <pc:sldChg chg="addSp delSp modSp add ord addAnim delAnim modAnim">
        <pc:chgData name="Cummins, Sheri (NIH/OD) [E]" userId="27ef1276-516b-499b-b919-42898e02f206" providerId="ADAL" clId="{90E94AA0-85DC-4DB4-825A-0C8DC95DD79C}" dt="2019-10-07T14:08:13.012" v="6536" actId="962"/>
        <pc:sldMkLst>
          <pc:docMk/>
          <pc:sldMk cId="4122537429" sldId="366"/>
        </pc:sldMkLst>
        <pc:spChg chg="mod">
          <ac:chgData name="Cummins, Sheri (NIH/OD) [E]" userId="27ef1276-516b-499b-b919-42898e02f206" providerId="ADAL" clId="{90E94AA0-85DC-4DB4-825A-0C8DC95DD79C}" dt="2019-10-07T14:05:34.328" v="6332" actId="20577"/>
          <ac:spMkLst>
            <pc:docMk/>
            <pc:sldMk cId="4122537429" sldId="366"/>
            <ac:spMk id="2" creationId="{7C7F4632-72D1-4719-AE1D-5DD2C1E9C29D}"/>
          </ac:spMkLst>
        </pc:spChg>
        <pc:spChg chg="mod">
          <ac:chgData name="Cummins, Sheri (NIH/OD) [E]" userId="27ef1276-516b-499b-b919-42898e02f206" providerId="ADAL" clId="{90E94AA0-85DC-4DB4-825A-0C8DC95DD79C}" dt="2019-10-07T14:08:13.012" v="6536" actId="962"/>
          <ac:spMkLst>
            <pc:docMk/>
            <pc:sldMk cId="4122537429" sldId="366"/>
            <ac:spMk id="6" creationId="{8B3F8D49-8E36-4928-83E6-188E53EDE910}"/>
          </ac:spMkLst>
        </pc:spChg>
        <pc:spChg chg="add del">
          <ac:chgData name="Cummins, Sheri (NIH/OD) [E]" userId="27ef1276-516b-499b-b919-42898e02f206" providerId="ADAL" clId="{90E94AA0-85DC-4DB4-825A-0C8DC95DD79C}" dt="2019-10-07T13:20:25.048" v="4500"/>
          <ac:spMkLst>
            <pc:docMk/>
            <pc:sldMk cId="4122537429" sldId="366"/>
            <ac:spMk id="7" creationId="{08BCAB38-E559-40AC-80DF-8374D040F8A0}"/>
          </ac:spMkLst>
        </pc:spChg>
        <pc:spChg chg="mod">
          <ac:chgData name="Cummins, Sheri (NIH/OD) [E]" userId="27ef1276-516b-499b-b919-42898e02f206" providerId="ADAL" clId="{90E94AA0-85DC-4DB4-825A-0C8DC95DD79C}" dt="2019-10-07T13:24:05.156" v="4538" actId="14100"/>
          <ac:spMkLst>
            <pc:docMk/>
            <pc:sldMk cId="4122537429" sldId="366"/>
            <ac:spMk id="9" creationId="{AD1B5EE3-2216-47BB-BBFE-8DCF3E01B654}"/>
          </ac:spMkLst>
        </pc:spChg>
        <pc:spChg chg="add del">
          <ac:chgData name="Cummins, Sheri (NIH/OD) [E]" userId="27ef1276-516b-499b-b919-42898e02f206" providerId="ADAL" clId="{90E94AA0-85DC-4DB4-825A-0C8DC95DD79C}" dt="2019-10-07T13:20:25.048" v="4500"/>
          <ac:spMkLst>
            <pc:docMk/>
            <pc:sldMk cId="4122537429" sldId="366"/>
            <ac:spMk id="10" creationId="{5CC278FD-4456-4CD3-B2F1-7D3797A2EA6D}"/>
          </ac:spMkLst>
        </pc:spChg>
        <pc:spChg chg="add del">
          <ac:chgData name="Cummins, Sheri (NIH/OD) [E]" userId="27ef1276-516b-499b-b919-42898e02f206" providerId="ADAL" clId="{90E94AA0-85DC-4DB4-825A-0C8DC95DD79C}" dt="2019-10-07T13:20:25.048" v="4500"/>
          <ac:spMkLst>
            <pc:docMk/>
            <pc:sldMk cId="4122537429" sldId="366"/>
            <ac:spMk id="11" creationId="{A657B2F7-81ED-4A52-BA9B-6B5527E195B9}"/>
          </ac:spMkLst>
        </pc:spChg>
        <pc:spChg chg="mod">
          <ac:chgData name="Cummins, Sheri (NIH/OD) [E]" userId="27ef1276-516b-499b-b919-42898e02f206" providerId="ADAL" clId="{90E94AA0-85DC-4DB4-825A-0C8DC95DD79C}" dt="2019-10-07T14:08:13.012" v="6536" actId="962"/>
          <ac:spMkLst>
            <pc:docMk/>
            <pc:sldMk cId="4122537429" sldId="366"/>
            <ac:spMk id="12" creationId="{5D09DC42-E636-410A-A817-6EA6299EF4B9}"/>
          </ac:spMkLst>
        </pc:spChg>
        <pc:spChg chg="add del">
          <ac:chgData name="Cummins, Sheri (NIH/OD) [E]" userId="27ef1276-516b-499b-b919-42898e02f206" providerId="ADAL" clId="{90E94AA0-85DC-4DB4-825A-0C8DC95DD79C}" dt="2019-10-07T13:20:25.048" v="4500"/>
          <ac:spMkLst>
            <pc:docMk/>
            <pc:sldMk cId="4122537429" sldId="366"/>
            <ac:spMk id="13" creationId="{5961B27B-A36F-4C65-8B62-51F008D731C7}"/>
          </ac:spMkLst>
        </pc:spChg>
        <pc:spChg chg="del">
          <ac:chgData name="Cummins, Sheri (NIH/OD) [E]" userId="27ef1276-516b-499b-b919-42898e02f206" providerId="ADAL" clId="{90E94AA0-85DC-4DB4-825A-0C8DC95DD79C}" dt="2019-10-07T13:20:02.413" v="4495" actId="478"/>
          <ac:spMkLst>
            <pc:docMk/>
            <pc:sldMk cId="4122537429" sldId="366"/>
            <ac:spMk id="14" creationId="{41FEBDB8-0DAB-4100-863C-313BDBCED188}"/>
          </ac:spMkLst>
        </pc:spChg>
        <pc:picChg chg="add del mod">
          <ac:chgData name="Cummins, Sheri (NIH/OD) [E]" userId="27ef1276-516b-499b-b919-42898e02f206" providerId="ADAL" clId="{90E94AA0-85DC-4DB4-825A-0C8DC95DD79C}" dt="2019-10-07T13:20:29.260" v="4502" actId="1076"/>
          <ac:picMkLst>
            <pc:docMk/>
            <pc:sldMk cId="4122537429" sldId="366"/>
            <ac:picMk id="8" creationId="{2CF9967F-791D-4B8E-9636-4FEB66ED9B7C}"/>
          </ac:picMkLst>
        </pc:picChg>
      </pc:sldChg>
      <pc:sldChg chg="addSp delSp modSp add modAnim">
        <pc:chgData name="Cummins, Sheri (NIH/OD) [E]" userId="27ef1276-516b-499b-b919-42898e02f206" providerId="ADAL" clId="{90E94AA0-85DC-4DB4-825A-0C8DC95DD79C}" dt="2019-10-09T11:02:50.955" v="11657" actId="166"/>
        <pc:sldMkLst>
          <pc:docMk/>
          <pc:sldMk cId="1306424129" sldId="367"/>
        </pc:sldMkLst>
        <pc:spChg chg="mod">
          <ac:chgData name="Cummins, Sheri (NIH/OD) [E]" userId="27ef1276-516b-499b-b919-42898e02f206" providerId="ADAL" clId="{90E94AA0-85DC-4DB4-825A-0C8DC95DD79C}" dt="2019-10-07T14:04:29.234" v="6268" actId="20577"/>
          <ac:spMkLst>
            <pc:docMk/>
            <pc:sldMk cId="1306424129" sldId="367"/>
            <ac:spMk id="2" creationId="{3BD0D642-B1B5-4D36-81EE-15826366B921}"/>
          </ac:spMkLst>
        </pc:spChg>
        <pc:spChg chg="add del">
          <ac:chgData name="Cummins, Sheri (NIH/OD) [E]" userId="27ef1276-516b-499b-b919-42898e02f206" providerId="ADAL" clId="{90E94AA0-85DC-4DB4-825A-0C8DC95DD79C}" dt="2019-10-07T13:26:04.329" v="4545" actId="478"/>
          <ac:spMkLst>
            <pc:docMk/>
            <pc:sldMk cId="1306424129" sldId="367"/>
            <ac:spMk id="3" creationId="{C4A95A30-97B5-4076-8283-9670B7E57CD5}"/>
          </ac:spMkLst>
        </pc:spChg>
        <pc:spChg chg="ord">
          <ac:chgData name="Cummins, Sheri (NIH/OD) [E]" userId="27ef1276-516b-499b-b919-42898e02f206" providerId="ADAL" clId="{90E94AA0-85DC-4DB4-825A-0C8DC95DD79C}" dt="2019-10-09T11:02:50.955" v="11657" actId="166"/>
          <ac:spMkLst>
            <pc:docMk/>
            <pc:sldMk cId="1306424129" sldId="367"/>
            <ac:spMk id="4" creationId="{8E65E7D1-CC81-4A95-BD12-B54A2866F200}"/>
          </ac:spMkLst>
        </pc:spChg>
        <pc:spChg chg="add mod ord">
          <ac:chgData name="Cummins, Sheri (NIH/OD) [E]" userId="27ef1276-516b-499b-b919-42898e02f206" providerId="ADAL" clId="{90E94AA0-85DC-4DB4-825A-0C8DC95DD79C}" dt="2019-10-07T13:31:55.478" v="4755" actId="14100"/>
          <ac:spMkLst>
            <pc:docMk/>
            <pc:sldMk cId="1306424129" sldId="367"/>
            <ac:spMk id="11" creationId="{A0E4986D-9A6B-483F-85B3-39A7716CFA14}"/>
          </ac:spMkLst>
        </pc:spChg>
        <pc:spChg chg="add mod">
          <ac:chgData name="Cummins, Sheri (NIH/OD) [E]" userId="27ef1276-516b-499b-b919-42898e02f206" providerId="ADAL" clId="{90E94AA0-85DC-4DB4-825A-0C8DC95DD79C}" dt="2019-10-07T14:08:20.359" v="6537" actId="962"/>
          <ac:spMkLst>
            <pc:docMk/>
            <pc:sldMk cId="1306424129" sldId="367"/>
            <ac:spMk id="12" creationId="{4ED08FBE-EF85-43E6-8AF0-9F350B5F925B}"/>
          </ac:spMkLst>
        </pc:spChg>
        <pc:spChg chg="add mod">
          <ac:chgData name="Cummins, Sheri (NIH/OD) [E]" userId="27ef1276-516b-499b-b919-42898e02f206" providerId="ADAL" clId="{90E94AA0-85DC-4DB4-825A-0C8DC95DD79C}" dt="2019-10-07T14:08:20.359" v="6537" actId="962"/>
          <ac:spMkLst>
            <pc:docMk/>
            <pc:sldMk cId="1306424129" sldId="367"/>
            <ac:spMk id="13" creationId="{3A154E1B-9719-4FEA-853D-4BFBD3963EE5}"/>
          </ac:spMkLst>
        </pc:spChg>
        <pc:spChg chg="add mod">
          <ac:chgData name="Cummins, Sheri (NIH/OD) [E]" userId="27ef1276-516b-499b-b919-42898e02f206" providerId="ADAL" clId="{90E94AA0-85DC-4DB4-825A-0C8DC95DD79C}" dt="2019-10-07T14:11:43.657" v="6871" actId="20577"/>
          <ac:spMkLst>
            <pc:docMk/>
            <pc:sldMk cId="1306424129" sldId="367"/>
            <ac:spMk id="14" creationId="{AB9EFBFD-A711-4683-936D-AB56661D2CA8}"/>
          </ac:spMkLst>
        </pc:spChg>
        <pc:picChg chg="add del mod">
          <ac:chgData name="Cummins, Sheri (NIH/OD) [E]" userId="27ef1276-516b-499b-b919-42898e02f206" providerId="ADAL" clId="{90E94AA0-85DC-4DB4-825A-0C8DC95DD79C}" dt="2019-10-07T13:25:46.817" v="4542" actId="931"/>
          <ac:picMkLst>
            <pc:docMk/>
            <pc:sldMk cId="1306424129" sldId="367"/>
            <ac:picMk id="6" creationId="{990764AE-3197-4CE2-BC6F-EE280C7ECCE5}"/>
          </ac:picMkLst>
        </pc:picChg>
        <pc:picChg chg="add del mod">
          <ac:chgData name="Cummins, Sheri (NIH/OD) [E]" userId="27ef1276-516b-499b-b919-42898e02f206" providerId="ADAL" clId="{90E94AA0-85DC-4DB4-825A-0C8DC95DD79C}" dt="2019-10-07T13:25:56.982" v="4544" actId="931"/>
          <ac:picMkLst>
            <pc:docMk/>
            <pc:sldMk cId="1306424129" sldId="367"/>
            <ac:picMk id="8" creationId="{7E550E04-D092-425B-AE29-3E568C39DC27}"/>
          </ac:picMkLst>
        </pc:picChg>
        <pc:picChg chg="add mod">
          <ac:chgData name="Cummins, Sheri (NIH/OD) [E]" userId="27ef1276-516b-499b-b919-42898e02f206" providerId="ADAL" clId="{90E94AA0-85DC-4DB4-825A-0C8DC95DD79C}" dt="2019-10-07T13:30:14.803" v="4630" actId="1076"/>
          <ac:picMkLst>
            <pc:docMk/>
            <pc:sldMk cId="1306424129" sldId="367"/>
            <ac:picMk id="10" creationId="{528E4C74-0428-4E14-A21F-2BD4D88D7F49}"/>
          </ac:picMkLst>
        </pc:picChg>
      </pc:sldChg>
      <pc:sldChg chg="addSp delSp modSp add modTransition modAnim">
        <pc:chgData name="Cummins, Sheri (NIH/OD) [E]" userId="27ef1276-516b-499b-b919-42898e02f206" providerId="ADAL" clId="{90E94AA0-85DC-4DB4-825A-0C8DC95DD79C}" dt="2019-10-07T14:08:25.974" v="6538" actId="962"/>
        <pc:sldMkLst>
          <pc:docMk/>
          <pc:sldMk cId="2904081139" sldId="368"/>
        </pc:sldMkLst>
        <pc:spChg chg="mod">
          <ac:chgData name="Cummins, Sheri (NIH/OD) [E]" userId="27ef1276-516b-499b-b919-42898e02f206" providerId="ADAL" clId="{90E94AA0-85DC-4DB4-825A-0C8DC95DD79C}" dt="2019-10-07T14:04:41.040" v="6278" actId="20577"/>
          <ac:spMkLst>
            <pc:docMk/>
            <pc:sldMk cId="2904081139" sldId="368"/>
            <ac:spMk id="2" creationId="{3BD0D642-B1B5-4D36-81EE-15826366B921}"/>
          </ac:spMkLst>
        </pc:spChg>
        <pc:spChg chg="mod">
          <ac:chgData name="Cummins, Sheri (NIH/OD) [E]" userId="27ef1276-516b-499b-b919-42898e02f206" providerId="ADAL" clId="{90E94AA0-85DC-4DB4-825A-0C8DC95DD79C}" dt="2019-10-07T13:34:46.777" v="4789" actId="1076"/>
          <ac:spMkLst>
            <pc:docMk/>
            <pc:sldMk cId="2904081139" sldId="368"/>
            <ac:spMk id="11" creationId="{A0E4986D-9A6B-483F-85B3-39A7716CFA14}"/>
          </ac:spMkLst>
        </pc:spChg>
        <pc:spChg chg="mod">
          <ac:chgData name="Cummins, Sheri (NIH/OD) [E]" userId="27ef1276-516b-499b-b919-42898e02f206" providerId="ADAL" clId="{90E94AA0-85DC-4DB4-825A-0C8DC95DD79C}" dt="2019-10-07T14:08:25.974" v="6538" actId="962"/>
          <ac:spMkLst>
            <pc:docMk/>
            <pc:sldMk cId="2904081139" sldId="368"/>
            <ac:spMk id="12" creationId="{4ED08FBE-EF85-43E6-8AF0-9F350B5F925B}"/>
          </ac:spMkLst>
        </pc:spChg>
        <pc:spChg chg="del">
          <ac:chgData name="Cummins, Sheri (NIH/OD) [E]" userId="27ef1276-516b-499b-b919-42898e02f206" providerId="ADAL" clId="{90E94AA0-85DC-4DB4-825A-0C8DC95DD79C}" dt="2019-10-07T13:35:13.184" v="4791" actId="478"/>
          <ac:spMkLst>
            <pc:docMk/>
            <pc:sldMk cId="2904081139" sldId="368"/>
            <ac:spMk id="13" creationId="{3A154E1B-9719-4FEA-853D-4BFBD3963EE5}"/>
          </ac:spMkLst>
        </pc:spChg>
        <pc:spChg chg="del">
          <ac:chgData name="Cummins, Sheri (NIH/OD) [E]" userId="27ef1276-516b-499b-b919-42898e02f206" providerId="ADAL" clId="{90E94AA0-85DC-4DB4-825A-0C8DC95DD79C}" dt="2019-10-07T13:35:11.224" v="4790" actId="478"/>
          <ac:spMkLst>
            <pc:docMk/>
            <pc:sldMk cId="2904081139" sldId="368"/>
            <ac:spMk id="14" creationId="{AB9EFBFD-A711-4683-936D-AB56661D2CA8}"/>
          </ac:spMkLst>
        </pc:spChg>
        <pc:spChg chg="add mod">
          <ac:chgData name="Cummins, Sheri (NIH/OD) [E]" userId="27ef1276-516b-499b-b919-42898e02f206" providerId="ADAL" clId="{90E94AA0-85DC-4DB4-825A-0C8DC95DD79C}" dt="2019-10-07T13:52:34.458" v="5373" actId="14100"/>
          <ac:spMkLst>
            <pc:docMk/>
            <pc:sldMk cId="2904081139" sldId="368"/>
            <ac:spMk id="15" creationId="{BD6FB676-80B6-4164-BB58-C40DAE81F100}"/>
          </ac:spMkLst>
        </pc:spChg>
        <pc:picChg chg="add mod ord">
          <ac:chgData name="Cummins, Sheri (NIH/OD) [E]" userId="27ef1276-516b-499b-b919-42898e02f206" providerId="ADAL" clId="{90E94AA0-85DC-4DB4-825A-0C8DC95DD79C}" dt="2019-10-07T13:33:49.837" v="4761" actId="167"/>
          <ac:picMkLst>
            <pc:docMk/>
            <pc:sldMk cId="2904081139" sldId="368"/>
            <ac:picMk id="5" creationId="{FF7A359C-3BF9-4E9F-B1F3-AE1A2C762F78}"/>
          </ac:picMkLst>
        </pc:picChg>
        <pc:picChg chg="del">
          <ac:chgData name="Cummins, Sheri (NIH/OD) [E]" userId="27ef1276-516b-499b-b919-42898e02f206" providerId="ADAL" clId="{90E94AA0-85DC-4DB4-825A-0C8DC95DD79C}" dt="2019-10-07T13:32:59.732" v="4759" actId="478"/>
          <ac:picMkLst>
            <pc:docMk/>
            <pc:sldMk cId="2904081139" sldId="368"/>
            <ac:picMk id="10" creationId="{528E4C74-0428-4E14-A21F-2BD4D88D7F49}"/>
          </ac:picMkLst>
        </pc:picChg>
      </pc:sldChg>
      <pc:sldChg chg="addSp delSp modSp add">
        <pc:chgData name="Cummins, Sheri (NIH/OD) [E]" userId="27ef1276-516b-499b-b919-42898e02f206" providerId="ADAL" clId="{90E94AA0-85DC-4DB4-825A-0C8DC95DD79C}" dt="2019-10-07T14:08:30.486" v="6539" actId="962"/>
        <pc:sldMkLst>
          <pc:docMk/>
          <pc:sldMk cId="2752512241" sldId="369"/>
        </pc:sldMkLst>
        <pc:spChg chg="mod">
          <ac:chgData name="Cummins, Sheri (NIH/OD) [E]" userId="27ef1276-516b-499b-b919-42898e02f206" providerId="ADAL" clId="{90E94AA0-85DC-4DB4-825A-0C8DC95DD79C}" dt="2019-10-07T14:04:49.511" v="6291" actId="20577"/>
          <ac:spMkLst>
            <pc:docMk/>
            <pc:sldMk cId="2752512241" sldId="369"/>
            <ac:spMk id="2" creationId="{3BD0D642-B1B5-4D36-81EE-15826366B921}"/>
          </ac:spMkLst>
        </pc:spChg>
        <pc:spChg chg="mod">
          <ac:chgData name="Cummins, Sheri (NIH/OD) [E]" userId="27ef1276-516b-499b-b919-42898e02f206" providerId="ADAL" clId="{90E94AA0-85DC-4DB4-825A-0C8DC95DD79C}" dt="2019-10-07T13:39:23.201" v="4977" actId="20577"/>
          <ac:spMkLst>
            <pc:docMk/>
            <pc:sldMk cId="2752512241" sldId="369"/>
            <ac:spMk id="11" creationId="{A0E4986D-9A6B-483F-85B3-39A7716CFA14}"/>
          </ac:spMkLst>
        </pc:spChg>
        <pc:spChg chg="mod">
          <ac:chgData name="Cummins, Sheri (NIH/OD) [E]" userId="27ef1276-516b-499b-b919-42898e02f206" providerId="ADAL" clId="{90E94AA0-85DC-4DB4-825A-0C8DC95DD79C}" dt="2019-10-07T14:08:30.486" v="6539" actId="962"/>
          <ac:spMkLst>
            <pc:docMk/>
            <pc:sldMk cId="2752512241" sldId="369"/>
            <ac:spMk id="12" creationId="{4ED08FBE-EF85-43E6-8AF0-9F350B5F925B}"/>
          </ac:spMkLst>
        </pc:spChg>
        <pc:picChg chg="del">
          <ac:chgData name="Cummins, Sheri (NIH/OD) [E]" userId="27ef1276-516b-499b-b919-42898e02f206" providerId="ADAL" clId="{90E94AA0-85DC-4DB4-825A-0C8DC95DD79C}" dt="2019-10-07T13:36:07.736" v="4794" actId="478"/>
          <ac:picMkLst>
            <pc:docMk/>
            <pc:sldMk cId="2752512241" sldId="369"/>
            <ac:picMk id="5" creationId="{FF7A359C-3BF9-4E9F-B1F3-AE1A2C762F78}"/>
          </ac:picMkLst>
        </pc:picChg>
        <pc:picChg chg="add mod ord">
          <ac:chgData name="Cummins, Sheri (NIH/OD) [E]" userId="27ef1276-516b-499b-b919-42898e02f206" providerId="ADAL" clId="{90E94AA0-85DC-4DB4-825A-0C8DC95DD79C}" dt="2019-10-07T13:36:33.117" v="4796" actId="167"/>
          <ac:picMkLst>
            <pc:docMk/>
            <pc:sldMk cId="2752512241" sldId="369"/>
            <ac:picMk id="6" creationId="{FF8327A9-40AF-4F51-BF2B-30C24CD9879D}"/>
          </ac:picMkLst>
        </pc:picChg>
      </pc:sldChg>
      <pc:sldChg chg="addSp delSp modSp add modAnim">
        <pc:chgData name="Cummins, Sheri (NIH/OD) [E]" userId="27ef1276-516b-499b-b919-42898e02f206" providerId="ADAL" clId="{90E94AA0-85DC-4DB4-825A-0C8DC95DD79C}" dt="2019-10-15T19:21:47.266" v="12176"/>
        <pc:sldMkLst>
          <pc:docMk/>
          <pc:sldMk cId="2963761998" sldId="370"/>
        </pc:sldMkLst>
        <pc:spChg chg="mod">
          <ac:chgData name="Cummins, Sheri (NIH/OD) [E]" userId="27ef1276-516b-499b-b919-42898e02f206" providerId="ADAL" clId="{90E94AA0-85DC-4DB4-825A-0C8DC95DD79C}" dt="2019-10-07T14:05:09.977" v="6318" actId="14100"/>
          <ac:spMkLst>
            <pc:docMk/>
            <pc:sldMk cId="2963761998" sldId="370"/>
            <ac:spMk id="2" creationId="{3BD0D642-B1B5-4D36-81EE-15826366B921}"/>
          </ac:spMkLst>
        </pc:spChg>
        <pc:spChg chg="add mod">
          <ac:chgData name="Cummins, Sheri (NIH/OD) [E]" userId="27ef1276-516b-499b-b919-42898e02f206" providerId="ADAL" clId="{90E94AA0-85DC-4DB4-825A-0C8DC95DD79C}" dt="2019-10-15T19:21:40.313" v="12175" actId="1076"/>
          <ac:spMkLst>
            <pc:docMk/>
            <pc:sldMk cId="2963761998" sldId="370"/>
            <ac:spMk id="8" creationId="{8513D7BF-55D1-4F40-A474-52C1BB3C77F6}"/>
          </ac:spMkLst>
        </pc:spChg>
        <pc:spChg chg="add mod">
          <ac:chgData name="Cummins, Sheri (NIH/OD) [E]" userId="27ef1276-516b-499b-b919-42898e02f206" providerId="ADAL" clId="{90E94AA0-85DC-4DB4-825A-0C8DC95DD79C}" dt="2019-10-09T11:13:12.124" v="11737" actId="20577"/>
          <ac:spMkLst>
            <pc:docMk/>
            <pc:sldMk cId="2963761998" sldId="370"/>
            <ac:spMk id="9" creationId="{E872737D-4FAC-4C6E-8E8F-8F9FA3EC26CA}"/>
          </ac:spMkLst>
        </pc:spChg>
        <pc:spChg chg="mod">
          <ac:chgData name="Cummins, Sheri (NIH/OD) [E]" userId="27ef1276-516b-499b-b919-42898e02f206" providerId="ADAL" clId="{90E94AA0-85DC-4DB4-825A-0C8DC95DD79C}" dt="2019-10-09T11:13:06.292" v="11732" actId="20577"/>
          <ac:spMkLst>
            <pc:docMk/>
            <pc:sldMk cId="2963761998" sldId="370"/>
            <ac:spMk id="11" creationId="{A0E4986D-9A6B-483F-85B3-39A7716CFA14}"/>
          </ac:spMkLst>
        </pc:spChg>
        <pc:spChg chg="mod">
          <ac:chgData name="Cummins, Sheri (NIH/OD) [E]" userId="27ef1276-516b-499b-b919-42898e02f206" providerId="ADAL" clId="{90E94AA0-85DC-4DB4-825A-0C8DC95DD79C}" dt="2019-10-07T14:08:35.428" v="6540" actId="962"/>
          <ac:spMkLst>
            <pc:docMk/>
            <pc:sldMk cId="2963761998" sldId="370"/>
            <ac:spMk id="12" creationId="{4ED08FBE-EF85-43E6-8AF0-9F350B5F925B}"/>
          </ac:spMkLst>
        </pc:spChg>
        <pc:picChg chg="add mod ord">
          <ac:chgData name="Cummins, Sheri (NIH/OD) [E]" userId="27ef1276-516b-499b-b919-42898e02f206" providerId="ADAL" clId="{90E94AA0-85DC-4DB4-825A-0C8DC95DD79C}" dt="2019-10-07T13:41:21.622" v="4983" actId="1076"/>
          <ac:picMkLst>
            <pc:docMk/>
            <pc:sldMk cId="2963761998" sldId="370"/>
            <ac:picMk id="5" creationId="{45646643-4235-4506-9561-6FBBBED9294F}"/>
          </ac:picMkLst>
        </pc:picChg>
        <pc:picChg chg="del">
          <ac:chgData name="Cummins, Sheri (NIH/OD) [E]" userId="27ef1276-516b-499b-b919-42898e02f206" providerId="ADAL" clId="{90E94AA0-85DC-4DB4-825A-0C8DC95DD79C}" dt="2019-10-07T13:40:32.642" v="4979" actId="478"/>
          <ac:picMkLst>
            <pc:docMk/>
            <pc:sldMk cId="2963761998" sldId="370"/>
            <ac:picMk id="6" creationId="{FF8327A9-40AF-4F51-BF2B-30C24CD9879D}"/>
          </ac:picMkLst>
        </pc:picChg>
      </pc:sldChg>
      <pc:sldChg chg="addSp delSp modSp add modTransition">
        <pc:chgData name="Cummins, Sheri (NIH/OD) [E]" userId="27ef1276-516b-499b-b919-42898e02f206" providerId="ADAL" clId="{90E94AA0-85DC-4DB4-825A-0C8DC95DD79C}" dt="2019-10-07T21:08:56.532" v="10706"/>
        <pc:sldMkLst>
          <pc:docMk/>
          <pc:sldMk cId="239849544" sldId="371"/>
        </pc:sldMkLst>
        <pc:spChg chg="mod">
          <ac:chgData name="Cummins, Sheri (NIH/OD) [E]" userId="27ef1276-516b-499b-b919-42898e02f206" providerId="ADAL" clId="{90E94AA0-85DC-4DB4-825A-0C8DC95DD79C}" dt="2019-10-07T14:03:45.700" v="6225" actId="20577"/>
          <ac:spMkLst>
            <pc:docMk/>
            <pc:sldMk cId="239849544" sldId="371"/>
            <ac:spMk id="2" creationId="{3BD0D642-B1B5-4D36-81EE-15826366B921}"/>
          </ac:spMkLst>
        </pc:spChg>
        <pc:spChg chg="del">
          <ac:chgData name="Cummins, Sheri (NIH/OD) [E]" userId="27ef1276-516b-499b-b919-42898e02f206" providerId="ADAL" clId="{90E94AA0-85DC-4DB4-825A-0C8DC95DD79C}" dt="2019-10-07T13:45:53.146" v="5172" actId="478"/>
          <ac:spMkLst>
            <pc:docMk/>
            <pc:sldMk cId="239849544" sldId="371"/>
            <ac:spMk id="9" creationId="{E872737D-4FAC-4C6E-8E8F-8F9FA3EC26CA}"/>
          </ac:spMkLst>
        </pc:spChg>
        <pc:spChg chg="add mod">
          <ac:chgData name="Cummins, Sheri (NIH/OD) [E]" userId="27ef1276-516b-499b-b919-42898e02f206" providerId="ADAL" clId="{90E94AA0-85DC-4DB4-825A-0C8DC95DD79C}" dt="2019-10-07T14:08:41.165" v="6541" actId="962"/>
          <ac:spMkLst>
            <pc:docMk/>
            <pc:sldMk cId="239849544" sldId="371"/>
            <ac:spMk id="10" creationId="{8F861000-AF21-472F-8002-7C986560A0F0}"/>
          </ac:spMkLst>
        </pc:spChg>
        <pc:spChg chg="mod ord">
          <ac:chgData name="Cummins, Sheri (NIH/OD) [E]" userId="27ef1276-516b-499b-b919-42898e02f206" providerId="ADAL" clId="{90E94AA0-85DC-4DB4-825A-0C8DC95DD79C}" dt="2019-10-07T13:47:43.133" v="5294" actId="166"/>
          <ac:spMkLst>
            <pc:docMk/>
            <pc:sldMk cId="239849544" sldId="371"/>
            <ac:spMk id="11" creationId="{A0E4986D-9A6B-483F-85B3-39A7716CFA14}"/>
          </ac:spMkLst>
        </pc:spChg>
        <pc:spChg chg="mod">
          <ac:chgData name="Cummins, Sheri (NIH/OD) [E]" userId="27ef1276-516b-499b-b919-42898e02f206" providerId="ADAL" clId="{90E94AA0-85DC-4DB4-825A-0C8DC95DD79C}" dt="2019-10-07T14:08:41.165" v="6541" actId="962"/>
          <ac:spMkLst>
            <pc:docMk/>
            <pc:sldMk cId="239849544" sldId="371"/>
            <ac:spMk id="12" creationId="{4ED08FBE-EF85-43E6-8AF0-9F350B5F925B}"/>
          </ac:spMkLst>
        </pc:spChg>
        <pc:picChg chg="del">
          <ac:chgData name="Cummins, Sheri (NIH/OD) [E]" userId="27ef1276-516b-499b-b919-42898e02f206" providerId="ADAL" clId="{90E94AA0-85DC-4DB4-825A-0C8DC95DD79C}" dt="2019-10-07T13:45:26.732" v="5167" actId="478"/>
          <ac:picMkLst>
            <pc:docMk/>
            <pc:sldMk cId="239849544" sldId="371"/>
            <ac:picMk id="5" creationId="{45646643-4235-4506-9561-6FBBBED9294F}"/>
          </ac:picMkLst>
        </pc:picChg>
        <pc:picChg chg="add mod ord">
          <ac:chgData name="Cummins, Sheri (NIH/OD) [E]" userId="27ef1276-516b-499b-b919-42898e02f206" providerId="ADAL" clId="{90E94AA0-85DC-4DB4-825A-0C8DC95DD79C}" dt="2019-10-07T13:45:37.480" v="5169" actId="167"/>
          <ac:picMkLst>
            <pc:docMk/>
            <pc:sldMk cId="239849544" sldId="371"/>
            <ac:picMk id="6" creationId="{33D192A0-E6B2-4B25-B47E-8D5F5FDD0832}"/>
          </ac:picMkLst>
        </pc:picChg>
      </pc:sldChg>
      <pc:sldChg chg="addSp delSp modSp add modTransition">
        <pc:chgData name="Cummins, Sheri (NIH/OD) [E]" userId="27ef1276-516b-499b-b919-42898e02f206" providerId="ADAL" clId="{90E94AA0-85DC-4DB4-825A-0C8DC95DD79C}" dt="2019-10-07T21:11:18.292" v="10721" actId="962"/>
        <pc:sldMkLst>
          <pc:docMk/>
          <pc:sldMk cId="3458120472" sldId="372"/>
        </pc:sldMkLst>
        <pc:spChg chg="mod">
          <ac:chgData name="Cummins, Sheri (NIH/OD) [E]" userId="27ef1276-516b-499b-b919-42898e02f206" providerId="ADAL" clId="{90E94AA0-85DC-4DB4-825A-0C8DC95DD79C}" dt="2019-10-07T14:03:27.121" v="6186" actId="20577"/>
          <ac:spMkLst>
            <pc:docMk/>
            <pc:sldMk cId="3458120472" sldId="372"/>
            <ac:spMk id="2" creationId="{3BD0D642-B1B5-4D36-81EE-15826366B921}"/>
          </ac:spMkLst>
        </pc:spChg>
        <pc:spChg chg="mod">
          <ac:chgData name="Cummins, Sheri (NIH/OD) [E]" userId="27ef1276-516b-499b-b919-42898e02f206" providerId="ADAL" clId="{90E94AA0-85DC-4DB4-825A-0C8DC95DD79C}" dt="2019-10-07T21:09:58.587" v="10708" actId="14100"/>
          <ac:spMkLst>
            <pc:docMk/>
            <pc:sldMk cId="3458120472" sldId="372"/>
            <ac:spMk id="10" creationId="{8F861000-AF21-472F-8002-7C986560A0F0}"/>
          </ac:spMkLst>
        </pc:spChg>
        <pc:spChg chg="del">
          <ac:chgData name="Cummins, Sheri (NIH/OD) [E]" userId="27ef1276-516b-499b-b919-42898e02f206" providerId="ADAL" clId="{90E94AA0-85DC-4DB4-825A-0C8DC95DD79C}" dt="2019-10-07T13:48:52.966" v="5299" actId="478"/>
          <ac:spMkLst>
            <pc:docMk/>
            <pc:sldMk cId="3458120472" sldId="372"/>
            <ac:spMk id="11" creationId="{A0E4986D-9A6B-483F-85B3-39A7716CFA14}"/>
          </ac:spMkLst>
        </pc:spChg>
        <pc:spChg chg="del">
          <ac:chgData name="Cummins, Sheri (NIH/OD) [E]" userId="27ef1276-516b-499b-b919-42898e02f206" providerId="ADAL" clId="{90E94AA0-85DC-4DB4-825A-0C8DC95DD79C}" dt="2019-10-07T13:48:57.060" v="5300" actId="478"/>
          <ac:spMkLst>
            <pc:docMk/>
            <pc:sldMk cId="3458120472" sldId="372"/>
            <ac:spMk id="12" creationId="{4ED08FBE-EF85-43E6-8AF0-9F350B5F925B}"/>
          </ac:spMkLst>
        </pc:spChg>
        <pc:picChg chg="add mod ord">
          <ac:chgData name="Cummins, Sheri (NIH/OD) [E]" userId="27ef1276-516b-499b-b919-42898e02f206" providerId="ADAL" clId="{90E94AA0-85DC-4DB4-825A-0C8DC95DD79C}" dt="2019-10-07T13:48:48.541" v="5298" actId="167"/>
          <ac:picMkLst>
            <pc:docMk/>
            <pc:sldMk cId="3458120472" sldId="372"/>
            <ac:picMk id="5" creationId="{2D13E68A-9E00-44DB-A83B-716DEFFC636E}"/>
          </ac:picMkLst>
        </pc:picChg>
        <pc:picChg chg="del">
          <ac:chgData name="Cummins, Sheri (NIH/OD) [E]" userId="27ef1276-516b-499b-b919-42898e02f206" providerId="ADAL" clId="{90E94AA0-85DC-4DB4-825A-0C8DC95DD79C}" dt="2019-10-07T13:48:38.069" v="5296" actId="478"/>
          <ac:picMkLst>
            <pc:docMk/>
            <pc:sldMk cId="3458120472" sldId="372"/>
            <ac:picMk id="6" creationId="{33D192A0-E6B2-4B25-B47E-8D5F5FDD0832}"/>
          </ac:picMkLst>
        </pc:picChg>
        <pc:cxnChg chg="add mod">
          <ac:chgData name="Cummins, Sheri (NIH/OD) [E]" userId="27ef1276-516b-499b-b919-42898e02f206" providerId="ADAL" clId="{90E94AA0-85DC-4DB4-825A-0C8DC95DD79C}" dt="2019-10-07T21:11:18.292" v="10721" actId="962"/>
          <ac:cxnSpMkLst>
            <pc:docMk/>
            <pc:sldMk cId="3458120472" sldId="372"/>
            <ac:cxnSpMk id="8" creationId="{1867C601-7BC0-485B-A542-749A677CC1EA}"/>
          </ac:cxnSpMkLst>
        </pc:cxnChg>
      </pc:sldChg>
      <pc:sldChg chg="modSp add del modAnim">
        <pc:chgData name="Cummins, Sheri (NIH/OD) [E]" userId="27ef1276-516b-499b-b919-42898e02f206" providerId="ADAL" clId="{90E94AA0-85DC-4DB4-825A-0C8DC95DD79C}" dt="2019-10-15T19:31:38.024" v="12587" actId="2696"/>
        <pc:sldMkLst>
          <pc:docMk/>
          <pc:sldMk cId="300265217" sldId="373"/>
        </pc:sldMkLst>
        <pc:spChg chg="mod">
          <ac:chgData name="Cummins, Sheri (NIH/OD) [E]" userId="27ef1276-516b-499b-b919-42898e02f206" providerId="ADAL" clId="{90E94AA0-85DC-4DB4-825A-0C8DC95DD79C}" dt="2019-10-07T13:55:59.454" v="5422" actId="14100"/>
          <ac:spMkLst>
            <pc:docMk/>
            <pc:sldMk cId="300265217" sldId="373"/>
            <ac:spMk id="2" creationId="{F334D0D2-01B3-4B5A-A371-5A50D65DB785}"/>
          </ac:spMkLst>
        </pc:spChg>
        <pc:spChg chg="mod">
          <ac:chgData name="Cummins, Sheri (NIH/OD) [E]" userId="27ef1276-516b-499b-b919-42898e02f206" providerId="ADAL" clId="{90E94AA0-85DC-4DB4-825A-0C8DC95DD79C}" dt="2019-10-08T14:30:07.787" v="11627" actId="20577"/>
          <ac:spMkLst>
            <pc:docMk/>
            <pc:sldMk cId="300265217" sldId="373"/>
            <ac:spMk id="3" creationId="{6E15EEB6-F6D8-4001-96C2-9C1CF089D32B}"/>
          </ac:spMkLst>
        </pc:spChg>
      </pc:sldChg>
      <pc:sldChg chg="modSp add">
        <pc:chgData name="Cummins, Sheri (NIH/OD) [E]" userId="27ef1276-516b-499b-b919-42898e02f206" providerId="ADAL" clId="{90E94AA0-85DC-4DB4-825A-0C8DC95DD79C}" dt="2019-10-07T19:47:30.305" v="8232" actId="20577"/>
        <pc:sldMkLst>
          <pc:docMk/>
          <pc:sldMk cId="1656820369" sldId="374"/>
        </pc:sldMkLst>
        <pc:spChg chg="mod">
          <ac:chgData name="Cummins, Sheri (NIH/OD) [E]" userId="27ef1276-516b-499b-b919-42898e02f206" providerId="ADAL" clId="{90E94AA0-85DC-4DB4-825A-0C8DC95DD79C}" dt="2019-10-07T19:47:30.305" v="8232" actId="20577"/>
          <ac:spMkLst>
            <pc:docMk/>
            <pc:sldMk cId="1656820369" sldId="374"/>
            <ac:spMk id="3" creationId="{62FA2BB2-0059-4B07-80B0-CEAD211FE5F9}"/>
          </ac:spMkLst>
        </pc:spChg>
      </pc:sldChg>
      <pc:sldChg chg="modSp add del">
        <pc:chgData name="Cummins, Sheri (NIH/OD) [E]" userId="27ef1276-516b-499b-b919-42898e02f206" providerId="ADAL" clId="{90E94AA0-85DC-4DB4-825A-0C8DC95DD79C}" dt="2019-10-07T19:10:52.726" v="7937" actId="2696"/>
        <pc:sldMkLst>
          <pc:docMk/>
          <pc:sldMk cId="2655818869" sldId="375"/>
        </pc:sldMkLst>
        <pc:spChg chg="mod">
          <ac:chgData name="Cummins, Sheri (NIH/OD) [E]" userId="27ef1276-516b-499b-b919-42898e02f206" providerId="ADAL" clId="{90E94AA0-85DC-4DB4-825A-0C8DC95DD79C}" dt="2019-10-07T19:09:41.963" v="7936" actId="27636"/>
          <ac:spMkLst>
            <pc:docMk/>
            <pc:sldMk cId="2655818869" sldId="375"/>
            <ac:spMk id="6" creationId="{502F8762-F9F8-4AA9-8FF7-0CE795672611}"/>
          </ac:spMkLst>
        </pc:spChg>
      </pc:sldChg>
      <pc:sldChg chg="modSp add del">
        <pc:chgData name="Cummins, Sheri (NIH/OD) [E]" userId="27ef1276-516b-499b-b919-42898e02f206" providerId="ADAL" clId="{90E94AA0-85DC-4DB4-825A-0C8DC95DD79C}" dt="2019-10-07T19:06:03.870" v="7927" actId="2696"/>
        <pc:sldMkLst>
          <pc:docMk/>
          <pc:sldMk cId="3565361743" sldId="375"/>
        </pc:sldMkLst>
        <pc:spChg chg="mod">
          <ac:chgData name="Cummins, Sheri (NIH/OD) [E]" userId="27ef1276-516b-499b-b919-42898e02f206" providerId="ADAL" clId="{90E94AA0-85DC-4DB4-825A-0C8DC95DD79C}" dt="2019-10-07T14:24:10.364" v="6906"/>
          <ac:spMkLst>
            <pc:docMk/>
            <pc:sldMk cId="3565361743" sldId="375"/>
            <ac:spMk id="6" creationId="{502F8762-F9F8-4AA9-8FF7-0CE795672611}"/>
          </ac:spMkLst>
        </pc:spChg>
      </pc:sldChg>
      <pc:sldChg chg="modSp add del">
        <pc:chgData name="Cummins, Sheri (NIH/OD) [E]" userId="27ef1276-516b-499b-b919-42898e02f206" providerId="ADAL" clId="{90E94AA0-85DC-4DB4-825A-0C8DC95DD79C}" dt="2019-10-07T19:40:35.333" v="8183" actId="2696"/>
        <pc:sldMkLst>
          <pc:docMk/>
          <pc:sldMk cId="706804791" sldId="404"/>
        </pc:sldMkLst>
        <pc:spChg chg="mod">
          <ac:chgData name="Cummins, Sheri (NIH/OD) [E]" userId="27ef1276-516b-499b-b919-42898e02f206" providerId="ADAL" clId="{90E94AA0-85DC-4DB4-825A-0C8DC95DD79C}" dt="2019-10-07T14:24:10.364" v="6906"/>
          <ac:spMkLst>
            <pc:docMk/>
            <pc:sldMk cId="706804791" sldId="404"/>
            <ac:spMk id="2" creationId="{C9C36CC8-CE89-48B3-90D3-CA8B12709876}"/>
          </ac:spMkLst>
        </pc:spChg>
        <pc:spChg chg="mod">
          <ac:chgData name="Cummins, Sheri (NIH/OD) [E]" userId="27ef1276-516b-499b-b919-42898e02f206" providerId="ADAL" clId="{90E94AA0-85DC-4DB4-825A-0C8DC95DD79C}" dt="2019-10-07T15:31:44.333" v="7622" actId="948"/>
          <ac:spMkLst>
            <pc:docMk/>
            <pc:sldMk cId="706804791" sldId="404"/>
            <ac:spMk id="6" creationId="{BE38D66E-AC81-4EAE-A45E-CD112EAE120E}"/>
          </ac:spMkLst>
        </pc:spChg>
      </pc:sldChg>
      <pc:sldChg chg="modSp add del ord">
        <pc:chgData name="Cummins, Sheri (NIH/OD) [E]" userId="27ef1276-516b-499b-b919-42898e02f206" providerId="ADAL" clId="{90E94AA0-85DC-4DB4-825A-0C8DC95DD79C}" dt="2019-10-07T19:36:37.890" v="8176" actId="2696"/>
        <pc:sldMkLst>
          <pc:docMk/>
          <pc:sldMk cId="3623368670" sldId="406"/>
        </pc:sldMkLst>
        <pc:spChg chg="mod">
          <ac:chgData name="Cummins, Sheri (NIH/OD) [E]" userId="27ef1276-516b-499b-b919-42898e02f206" providerId="ADAL" clId="{90E94AA0-85DC-4DB4-825A-0C8DC95DD79C}" dt="2019-10-07T14:24:10.364" v="6906"/>
          <ac:spMkLst>
            <pc:docMk/>
            <pc:sldMk cId="3623368670" sldId="406"/>
            <ac:spMk id="3" creationId="{34F176C2-2943-4931-9E89-5027EED68883}"/>
          </ac:spMkLst>
        </pc:spChg>
      </pc:sldChg>
      <pc:sldChg chg="modSp add del ord">
        <pc:chgData name="Cummins, Sheri (NIH/OD) [E]" userId="27ef1276-516b-499b-b919-42898e02f206" providerId="ADAL" clId="{90E94AA0-85DC-4DB4-825A-0C8DC95DD79C}" dt="2019-10-07T19:34:06.243" v="8082" actId="2696"/>
        <pc:sldMkLst>
          <pc:docMk/>
          <pc:sldMk cId="477429782" sldId="430"/>
        </pc:sldMkLst>
        <pc:spChg chg="mod">
          <ac:chgData name="Cummins, Sheri (NIH/OD) [E]" userId="27ef1276-516b-499b-b919-42898e02f206" providerId="ADAL" clId="{90E94AA0-85DC-4DB4-825A-0C8DC95DD79C}" dt="2019-10-07T14:24:10.364" v="6906"/>
          <ac:spMkLst>
            <pc:docMk/>
            <pc:sldMk cId="477429782" sldId="430"/>
            <ac:spMk id="3" creationId="{CCE00A75-85C3-4642-A9B5-033FBEA11C65}"/>
          </ac:spMkLst>
        </pc:spChg>
      </pc:sldChg>
      <pc:sldChg chg="modSp add del ord">
        <pc:chgData name="Cummins, Sheri (NIH/OD) [E]" userId="27ef1276-516b-499b-b919-42898e02f206" providerId="ADAL" clId="{90E94AA0-85DC-4DB4-825A-0C8DC95DD79C}" dt="2019-10-07T19:34:33.748" v="8083" actId="2696"/>
        <pc:sldMkLst>
          <pc:docMk/>
          <pc:sldMk cId="886218564" sldId="431"/>
        </pc:sldMkLst>
        <pc:spChg chg="mod">
          <ac:chgData name="Cummins, Sheri (NIH/OD) [E]" userId="27ef1276-516b-499b-b919-42898e02f206" providerId="ADAL" clId="{90E94AA0-85DC-4DB4-825A-0C8DC95DD79C}" dt="2019-10-07T14:24:10.364" v="6906"/>
          <ac:spMkLst>
            <pc:docMk/>
            <pc:sldMk cId="886218564" sldId="431"/>
            <ac:spMk id="3" creationId="{C0A4B76D-19BB-4A27-8B86-B000B9DDB4B0}"/>
          </ac:spMkLst>
        </pc:spChg>
      </pc:sldChg>
      <pc:sldChg chg="add del ord">
        <pc:chgData name="Cummins, Sheri (NIH/OD) [E]" userId="27ef1276-516b-499b-b919-42898e02f206" providerId="ADAL" clId="{90E94AA0-85DC-4DB4-825A-0C8DC95DD79C}" dt="2019-10-07T19:39:19.460" v="8177" actId="2696"/>
        <pc:sldMkLst>
          <pc:docMk/>
          <pc:sldMk cId="2096983032" sldId="432"/>
        </pc:sldMkLst>
      </pc:sldChg>
      <pc:sldChg chg="add del">
        <pc:chgData name="Cummins, Sheri (NIH/OD) [E]" userId="27ef1276-516b-499b-b919-42898e02f206" providerId="ADAL" clId="{90E94AA0-85DC-4DB4-825A-0C8DC95DD79C}" dt="2019-10-07T20:22:05.582" v="9472" actId="2696"/>
        <pc:sldMkLst>
          <pc:docMk/>
          <pc:sldMk cId="531189250" sldId="588"/>
        </pc:sldMkLst>
      </pc:sldChg>
      <pc:sldChg chg="modSp add">
        <pc:chgData name="Cummins, Sheri (NIH/OD) [E]" userId="27ef1276-516b-499b-b919-42898e02f206" providerId="ADAL" clId="{90E94AA0-85DC-4DB4-825A-0C8DC95DD79C}" dt="2019-10-07T21:33:39.451" v="11318" actId="962"/>
        <pc:sldMkLst>
          <pc:docMk/>
          <pc:sldMk cId="3668370889" sldId="588"/>
        </pc:sldMkLst>
        <pc:spChg chg="mod">
          <ac:chgData name="Cummins, Sheri (NIH/OD) [E]" userId="27ef1276-516b-499b-b919-42898e02f206" providerId="ADAL" clId="{90E94AA0-85DC-4DB4-825A-0C8DC95DD79C}" dt="2019-10-07T20:24:55.224" v="9526" actId="20577"/>
          <ac:spMkLst>
            <pc:docMk/>
            <pc:sldMk cId="3668370889" sldId="588"/>
            <ac:spMk id="2" creationId="{1F0371D1-FBAB-4A15-AED5-FE81B8540D5F}"/>
          </ac:spMkLst>
        </pc:spChg>
        <pc:picChg chg="mod">
          <ac:chgData name="Cummins, Sheri (NIH/OD) [E]" userId="27ef1276-516b-499b-b919-42898e02f206" providerId="ADAL" clId="{90E94AA0-85DC-4DB4-825A-0C8DC95DD79C}" dt="2019-10-07T21:33:39.451" v="11318" actId="962"/>
          <ac:picMkLst>
            <pc:docMk/>
            <pc:sldMk cId="3668370889" sldId="588"/>
            <ac:picMk id="3" creationId="{EAD3DAC1-346F-42EE-9E18-2F643D591FC6}"/>
          </ac:picMkLst>
        </pc:picChg>
      </pc:sldChg>
      <pc:sldChg chg="modSp add">
        <pc:chgData name="Cummins, Sheri (NIH/OD) [E]" userId="27ef1276-516b-499b-b919-42898e02f206" providerId="ADAL" clId="{90E94AA0-85DC-4DB4-825A-0C8DC95DD79C}" dt="2019-10-07T21:34:11.277" v="11512" actId="962"/>
        <pc:sldMkLst>
          <pc:docMk/>
          <pc:sldMk cId="2767041652" sldId="595"/>
        </pc:sldMkLst>
        <pc:spChg chg="mod">
          <ac:chgData name="Cummins, Sheri (NIH/OD) [E]" userId="27ef1276-516b-499b-b919-42898e02f206" providerId="ADAL" clId="{90E94AA0-85DC-4DB4-825A-0C8DC95DD79C}" dt="2019-10-07T21:17:24.078" v="10759" actId="20577"/>
          <ac:spMkLst>
            <pc:docMk/>
            <pc:sldMk cId="2767041652" sldId="595"/>
            <ac:spMk id="2" creationId="{1F0371D1-FBAB-4A15-AED5-FE81B8540D5F}"/>
          </ac:spMkLst>
        </pc:spChg>
        <pc:picChg chg="mod">
          <ac:chgData name="Cummins, Sheri (NIH/OD) [E]" userId="27ef1276-516b-499b-b919-42898e02f206" providerId="ADAL" clId="{90E94AA0-85DC-4DB4-825A-0C8DC95DD79C}" dt="2019-10-07T21:34:11.277" v="11512" actId="962"/>
          <ac:picMkLst>
            <pc:docMk/>
            <pc:sldMk cId="2767041652" sldId="595"/>
            <ac:picMk id="3" creationId="{3454F310-7AEB-449E-8A8C-A2D805153AB2}"/>
          </ac:picMkLst>
        </pc:picChg>
      </pc:sldChg>
      <pc:sldChg chg="addSp modSp add del">
        <pc:chgData name="Cummins, Sheri (NIH/OD) [E]" userId="27ef1276-516b-499b-b919-42898e02f206" providerId="ADAL" clId="{90E94AA0-85DC-4DB4-825A-0C8DC95DD79C}" dt="2019-10-07T20:22:05.598" v="9473" actId="2696"/>
        <pc:sldMkLst>
          <pc:docMk/>
          <pc:sldMk cId="2871019014" sldId="595"/>
        </pc:sldMkLst>
        <pc:spChg chg="add mod">
          <ac:chgData name="Cummins, Sheri (NIH/OD) [E]" userId="27ef1276-516b-499b-b919-42898e02f206" providerId="ADAL" clId="{90E94AA0-85DC-4DB4-825A-0C8DC95DD79C}" dt="2019-10-07T15:34:46.333" v="7635" actId="14100"/>
          <ac:spMkLst>
            <pc:docMk/>
            <pc:sldMk cId="2871019014" sldId="595"/>
            <ac:spMk id="5" creationId="{05ED25B0-A608-4925-A738-26AB540DF255}"/>
          </ac:spMkLst>
        </pc:spChg>
        <pc:picChg chg="mod">
          <ac:chgData name="Cummins, Sheri (NIH/OD) [E]" userId="27ef1276-516b-499b-b919-42898e02f206" providerId="ADAL" clId="{90E94AA0-85DC-4DB4-825A-0C8DC95DD79C}" dt="2019-10-07T15:34:27.541" v="7632" actId="1076"/>
          <ac:picMkLst>
            <pc:docMk/>
            <pc:sldMk cId="2871019014" sldId="595"/>
            <ac:picMk id="3" creationId="{3454F310-7AEB-449E-8A8C-A2D805153AB2}"/>
          </ac:picMkLst>
        </pc:picChg>
      </pc:sldChg>
      <pc:sldChg chg="addSp delSp modSp add del">
        <pc:chgData name="Cummins, Sheri (NIH/OD) [E]" userId="27ef1276-516b-499b-b919-42898e02f206" providerId="ADAL" clId="{90E94AA0-85DC-4DB4-825A-0C8DC95DD79C}" dt="2019-10-15T13:08:41.534" v="11983" actId="2696"/>
        <pc:sldMkLst>
          <pc:docMk/>
          <pc:sldMk cId="2541043718" sldId="596"/>
        </pc:sldMkLst>
        <pc:spChg chg="mod">
          <ac:chgData name="Cummins, Sheri (NIH/OD) [E]" userId="27ef1276-516b-499b-b919-42898e02f206" providerId="ADAL" clId="{90E94AA0-85DC-4DB4-825A-0C8DC95DD79C}" dt="2019-10-07T19:15:39.425" v="7999" actId="20577"/>
          <ac:spMkLst>
            <pc:docMk/>
            <pc:sldMk cId="2541043718" sldId="596"/>
            <ac:spMk id="3" creationId="{4C976310-D758-43D8-B7B7-DADBCC05CF41}"/>
          </ac:spMkLst>
        </pc:spChg>
        <pc:spChg chg="add del mod">
          <ac:chgData name="Cummins, Sheri (NIH/OD) [E]" userId="27ef1276-516b-499b-b919-42898e02f206" providerId="ADAL" clId="{90E94AA0-85DC-4DB4-825A-0C8DC95DD79C}" dt="2019-10-10T19:59:58.907" v="11928" actId="478"/>
          <ac:spMkLst>
            <pc:docMk/>
            <pc:sldMk cId="2541043718" sldId="596"/>
            <ac:spMk id="5" creationId="{FF345DDD-6CCB-4375-BF12-E98DD1BDFA6C}"/>
          </ac:spMkLst>
        </pc:spChg>
      </pc:sldChg>
      <pc:sldChg chg="add del">
        <pc:chgData name="Cummins, Sheri (NIH/OD) [E]" userId="27ef1276-516b-499b-b919-42898e02f206" providerId="ADAL" clId="{90E94AA0-85DC-4DB4-825A-0C8DC95DD79C}" dt="2019-10-07T19:06:03.896" v="7929" actId="2696"/>
        <pc:sldMkLst>
          <pc:docMk/>
          <pc:sldMk cId="2709802712" sldId="596"/>
        </pc:sldMkLst>
      </pc:sldChg>
      <pc:sldChg chg="modSp add del ord">
        <pc:chgData name="Cummins, Sheri (NIH/OD) [E]" userId="27ef1276-516b-499b-b919-42898e02f206" providerId="ADAL" clId="{90E94AA0-85DC-4DB4-825A-0C8DC95DD79C}" dt="2019-10-07T19:58:29.492" v="8385" actId="20577"/>
        <pc:sldMkLst>
          <pc:docMk/>
          <pc:sldMk cId="88542800" sldId="597"/>
        </pc:sldMkLst>
        <pc:spChg chg="mod">
          <ac:chgData name="Cummins, Sheri (NIH/OD) [E]" userId="27ef1276-516b-499b-b919-42898e02f206" providerId="ADAL" clId="{90E94AA0-85DC-4DB4-825A-0C8DC95DD79C}" dt="2019-10-07T19:58:29.492" v="8385" actId="20577"/>
          <ac:spMkLst>
            <pc:docMk/>
            <pc:sldMk cId="88542800" sldId="597"/>
            <ac:spMk id="6" creationId="{502F8762-F9F8-4AA9-8FF7-0CE795672611}"/>
          </ac:spMkLst>
        </pc:spChg>
      </pc:sldChg>
      <pc:sldChg chg="modSp add">
        <pc:chgData name="Cummins, Sheri (NIH/OD) [E]" userId="27ef1276-516b-499b-b919-42898e02f206" providerId="ADAL" clId="{90E94AA0-85DC-4DB4-825A-0C8DC95DD79C}" dt="2019-10-09T11:19:52.830" v="11924" actId="113"/>
        <pc:sldMkLst>
          <pc:docMk/>
          <pc:sldMk cId="1674303485" sldId="598"/>
        </pc:sldMkLst>
        <pc:spChg chg="mod">
          <ac:chgData name="Cummins, Sheri (NIH/OD) [E]" userId="27ef1276-516b-499b-b919-42898e02f206" providerId="ADAL" clId="{90E94AA0-85DC-4DB4-825A-0C8DC95DD79C}" dt="2019-10-07T19:02:59.854" v="7897" actId="6549"/>
          <ac:spMkLst>
            <pc:docMk/>
            <pc:sldMk cId="1674303485" sldId="598"/>
            <ac:spMk id="2" creationId="{B5DB20AC-9B54-4EAA-97FB-E19D4B46D1E5}"/>
          </ac:spMkLst>
        </pc:spChg>
        <pc:spChg chg="mod">
          <ac:chgData name="Cummins, Sheri (NIH/OD) [E]" userId="27ef1276-516b-499b-b919-42898e02f206" providerId="ADAL" clId="{90E94AA0-85DC-4DB4-825A-0C8DC95DD79C}" dt="2019-10-09T11:19:52.830" v="11924" actId="113"/>
          <ac:spMkLst>
            <pc:docMk/>
            <pc:sldMk cId="1674303485" sldId="598"/>
            <ac:spMk id="3" creationId="{6D9863A8-E7ED-4D2D-B8EA-6D7BB0BFADE9}"/>
          </ac:spMkLst>
        </pc:spChg>
      </pc:sldChg>
      <pc:sldChg chg="addSp delSp modSp add">
        <pc:chgData name="Cummins, Sheri (NIH/OD) [E]" userId="27ef1276-516b-499b-b919-42898e02f206" providerId="ADAL" clId="{90E94AA0-85DC-4DB4-825A-0C8DC95DD79C}" dt="2019-10-07T15:16:41.465" v="7477" actId="14100"/>
        <pc:sldMkLst>
          <pc:docMk/>
          <pc:sldMk cId="588259058" sldId="599"/>
        </pc:sldMkLst>
        <pc:spChg chg="mod">
          <ac:chgData name="Cummins, Sheri (NIH/OD) [E]" userId="27ef1276-516b-499b-b919-42898e02f206" providerId="ADAL" clId="{90E94AA0-85DC-4DB4-825A-0C8DC95DD79C}" dt="2019-10-07T14:25:51.086" v="6973" actId="20577"/>
          <ac:spMkLst>
            <pc:docMk/>
            <pc:sldMk cId="588259058" sldId="599"/>
            <ac:spMk id="2" creationId="{21744233-3C6A-4E11-831A-5A0A42FC4CDA}"/>
          </ac:spMkLst>
        </pc:spChg>
        <pc:spChg chg="del mod">
          <ac:chgData name="Cummins, Sheri (NIH/OD) [E]" userId="27ef1276-516b-499b-b919-42898e02f206" providerId="ADAL" clId="{90E94AA0-85DC-4DB4-825A-0C8DC95DD79C}" dt="2019-10-07T15:13:03.125" v="7260" actId="478"/>
          <ac:spMkLst>
            <pc:docMk/>
            <pc:sldMk cId="588259058" sldId="599"/>
            <ac:spMk id="3" creationId="{54119789-1674-4C73-8CB3-49D947C0E54A}"/>
          </ac:spMkLst>
        </pc:spChg>
        <pc:picChg chg="add mod">
          <ac:chgData name="Cummins, Sheri (NIH/OD) [E]" userId="27ef1276-516b-499b-b919-42898e02f206" providerId="ADAL" clId="{90E94AA0-85DC-4DB4-825A-0C8DC95DD79C}" dt="2019-10-07T15:13:15.471" v="7262" actId="1076"/>
          <ac:picMkLst>
            <pc:docMk/>
            <pc:sldMk cId="588259058" sldId="599"/>
            <ac:picMk id="5" creationId="{37BCCD14-D16D-4F6D-9BA3-F57EF3CD2B25}"/>
          </ac:picMkLst>
        </pc:picChg>
        <pc:picChg chg="add del mod">
          <ac:chgData name="Cummins, Sheri (NIH/OD) [E]" userId="27ef1276-516b-499b-b919-42898e02f206" providerId="ADAL" clId="{90E94AA0-85DC-4DB4-825A-0C8DC95DD79C}" dt="2019-10-07T15:14:25.544" v="7266" actId="478"/>
          <ac:picMkLst>
            <pc:docMk/>
            <pc:sldMk cId="588259058" sldId="599"/>
            <ac:picMk id="6" creationId="{C4D6A181-CFEA-400D-90B6-661BEC909E92}"/>
          </ac:picMkLst>
        </pc:picChg>
        <pc:picChg chg="add del mod">
          <ac:chgData name="Cummins, Sheri (NIH/OD) [E]" userId="27ef1276-516b-499b-b919-42898e02f206" providerId="ADAL" clId="{90E94AA0-85DC-4DB4-825A-0C8DC95DD79C}" dt="2019-10-07T15:14:43.202" v="7268" actId="478"/>
          <ac:picMkLst>
            <pc:docMk/>
            <pc:sldMk cId="588259058" sldId="599"/>
            <ac:picMk id="8" creationId="{E7A42BA9-76DC-4061-ABDB-147DFEB54E96}"/>
          </ac:picMkLst>
        </pc:picChg>
        <pc:picChg chg="add mod">
          <ac:chgData name="Cummins, Sheri (NIH/OD) [E]" userId="27ef1276-516b-499b-b919-42898e02f206" providerId="ADAL" clId="{90E94AA0-85DC-4DB4-825A-0C8DC95DD79C}" dt="2019-10-07T15:16:41.465" v="7477" actId="14100"/>
          <ac:picMkLst>
            <pc:docMk/>
            <pc:sldMk cId="588259058" sldId="599"/>
            <ac:picMk id="10" creationId="{CDC5AE99-389B-4255-A8B7-0FB9B089704B}"/>
          </ac:picMkLst>
        </pc:picChg>
      </pc:sldChg>
      <pc:sldChg chg="addSp delSp modSp add">
        <pc:chgData name="Cummins, Sheri (NIH/OD) [E]" userId="27ef1276-516b-499b-b919-42898e02f206" providerId="ADAL" clId="{90E94AA0-85DC-4DB4-825A-0C8DC95DD79C}" dt="2019-10-09T11:13:23.265" v="11747" actId="20577"/>
        <pc:sldMkLst>
          <pc:docMk/>
          <pc:sldMk cId="1193736518" sldId="600"/>
        </pc:sldMkLst>
        <pc:spChg chg="mod">
          <ac:chgData name="Cummins, Sheri (NIH/OD) [E]" userId="27ef1276-516b-499b-b919-42898e02f206" providerId="ADAL" clId="{90E94AA0-85DC-4DB4-825A-0C8DC95DD79C}" dt="2019-10-09T11:13:23.265" v="11747" actId="20577"/>
          <ac:spMkLst>
            <pc:docMk/>
            <pc:sldMk cId="1193736518" sldId="600"/>
            <ac:spMk id="2" creationId="{21744233-3C6A-4E11-831A-5A0A42FC4CDA}"/>
          </ac:spMkLst>
        </pc:spChg>
        <pc:picChg chg="add del mod">
          <ac:chgData name="Cummins, Sheri (NIH/OD) [E]" userId="27ef1276-516b-499b-b919-42898e02f206" providerId="ADAL" clId="{90E94AA0-85DC-4DB4-825A-0C8DC95DD79C}" dt="2019-10-07T15:05:12.487" v="7038" actId="478"/>
          <ac:picMkLst>
            <pc:docMk/>
            <pc:sldMk cId="1193736518" sldId="600"/>
            <ac:picMk id="5" creationId="{DDC65600-1D36-44B4-B554-848AB6CA57C8}"/>
          </ac:picMkLst>
        </pc:picChg>
        <pc:picChg chg="add del">
          <ac:chgData name="Cummins, Sheri (NIH/OD) [E]" userId="27ef1276-516b-499b-b919-42898e02f206" providerId="ADAL" clId="{90E94AA0-85DC-4DB4-825A-0C8DC95DD79C}" dt="2019-10-07T15:01:09.011" v="7031" actId="478"/>
          <ac:picMkLst>
            <pc:docMk/>
            <pc:sldMk cId="1193736518" sldId="600"/>
            <ac:picMk id="6" creationId="{01803679-B2C1-40D9-AC33-E89B5A5B6F42}"/>
          </ac:picMkLst>
        </pc:picChg>
        <pc:picChg chg="add del">
          <ac:chgData name="Cummins, Sheri (NIH/OD) [E]" userId="27ef1276-516b-499b-b919-42898e02f206" providerId="ADAL" clId="{90E94AA0-85DC-4DB4-825A-0C8DC95DD79C}" dt="2019-10-07T15:01:34.869" v="7033" actId="478"/>
          <ac:picMkLst>
            <pc:docMk/>
            <pc:sldMk cId="1193736518" sldId="600"/>
            <ac:picMk id="7" creationId="{DCFB1335-5925-42AF-9E88-ECE22D1927B9}"/>
          </ac:picMkLst>
        </pc:picChg>
        <pc:picChg chg="add del mod">
          <ac:chgData name="Cummins, Sheri (NIH/OD) [E]" userId="27ef1276-516b-499b-b919-42898e02f206" providerId="ADAL" clId="{90E94AA0-85DC-4DB4-825A-0C8DC95DD79C}" dt="2019-10-07T15:02:13.396" v="7036" actId="478"/>
          <ac:picMkLst>
            <pc:docMk/>
            <pc:sldMk cId="1193736518" sldId="600"/>
            <ac:picMk id="8" creationId="{001DAF9C-5822-4845-BA7E-6F37C98F52B4}"/>
          </ac:picMkLst>
        </pc:picChg>
        <pc:picChg chg="add mod">
          <ac:chgData name="Cummins, Sheri (NIH/OD) [E]" userId="27ef1276-516b-499b-b919-42898e02f206" providerId="ADAL" clId="{90E94AA0-85DC-4DB4-825A-0C8DC95DD79C}" dt="2019-10-07T21:32:51.537" v="11197" actId="962"/>
          <ac:picMkLst>
            <pc:docMk/>
            <pc:sldMk cId="1193736518" sldId="600"/>
            <ac:picMk id="9" creationId="{AF29128C-2E13-4925-B549-EDA25D099CD0}"/>
          </ac:picMkLst>
        </pc:picChg>
      </pc:sldChg>
      <pc:sldChg chg="modSp add del">
        <pc:chgData name="Cummins, Sheri (NIH/OD) [E]" userId="27ef1276-516b-499b-b919-42898e02f206" providerId="ADAL" clId="{90E94AA0-85DC-4DB4-825A-0C8DC95DD79C}" dt="2019-10-10T18:47:44.634" v="11926" actId="2696"/>
        <pc:sldMkLst>
          <pc:docMk/>
          <pc:sldMk cId="3994498268" sldId="601"/>
        </pc:sldMkLst>
        <pc:picChg chg="mod">
          <ac:chgData name="Cummins, Sheri (NIH/OD) [E]" userId="27ef1276-516b-499b-b919-42898e02f206" providerId="ADAL" clId="{90E94AA0-85DC-4DB4-825A-0C8DC95DD79C}" dt="2019-10-07T21:34:24.107" v="11545" actId="962"/>
          <ac:picMkLst>
            <pc:docMk/>
            <pc:sldMk cId="3994498268" sldId="601"/>
            <ac:picMk id="5" creationId="{4299A23B-321C-4DEB-B74F-88357EA88E99}"/>
          </ac:picMkLst>
        </pc:picChg>
      </pc:sldChg>
      <pc:sldChg chg="addSp delSp modSp add">
        <pc:chgData name="Cummins, Sheri (NIH/OD) [E]" userId="27ef1276-516b-499b-b919-42898e02f206" providerId="ADAL" clId="{90E94AA0-85DC-4DB4-825A-0C8DC95DD79C}" dt="2019-10-15T19:17:11.865" v="11989" actId="20577"/>
        <pc:sldMkLst>
          <pc:docMk/>
          <pc:sldMk cId="3570662" sldId="602"/>
        </pc:sldMkLst>
        <pc:spChg chg="add del mod">
          <ac:chgData name="Cummins, Sheri (NIH/OD) [E]" userId="27ef1276-516b-499b-b919-42898e02f206" providerId="ADAL" clId="{90E94AA0-85DC-4DB4-825A-0C8DC95DD79C}" dt="2019-10-07T19:53:39.330" v="8336" actId="478"/>
          <ac:spMkLst>
            <pc:docMk/>
            <pc:sldMk cId="3570662" sldId="602"/>
            <ac:spMk id="3" creationId="{27F2F883-ED59-4B45-8AB8-01C4CD9FAAC6}"/>
          </ac:spMkLst>
        </pc:spChg>
        <pc:spChg chg="mod">
          <ac:chgData name="Cummins, Sheri (NIH/OD) [E]" userId="27ef1276-516b-499b-b919-42898e02f206" providerId="ADAL" clId="{90E94AA0-85DC-4DB4-825A-0C8DC95DD79C}" dt="2019-10-15T19:17:11.865" v="11989" actId="20577"/>
          <ac:spMkLst>
            <pc:docMk/>
            <pc:sldMk cId="3570662" sldId="602"/>
            <ac:spMk id="9" creationId="{7D91CA97-0981-4208-9C98-801BD6358ADA}"/>
          </ac:spMkLst>
        </pc:spChg>
      </pc:sldChg>
      <pc:sldChg chg="addSp delSp modSp add ord modAnim">
        <pc:chgData name="Cummins, Sheri (NIH/OD) [E]" userId="27ef1276-516b-499b-b919-42898e02f206" providerId="ADAL" clId="{90E94AA0-85DC-4DB4-825A-0C8DC95DD79C}" dt="2019-10-07T20:07:52.144" v="8788" actId="20577"/>
        <pc:sldMkLst>
          <pc:docMk/>
          <pc:sldMk cId="333577951" sldId="603"/>
        </pc:sldMkLst>
        <pc:spChg chg="mod">
          <ac:chgData name="Cummins, Sheri (NIH/OD) [E]" userId="27ef1276-516b-499b-b919-42898e02f206" providerId="ADAL" clId="{90E94AA0-85DC-4DB4-825A-0C8DC95DD79C}" dt="2019-10-07T20:07:52.144" v="8788" actId="20577"/>
          <ac:spMkLst>
            <pc:docMk/>
            <pc:sldMk cId="333577951" sldId="603"/>
            <ac:spMk id="2" creationId="{20D3CCC9-B18A-496D-A4A8-13A32D62EEBC}"/>
          </ac:spMkLst>
        </pc:spChg>
        <pc:spChg chg="del">
          <ac:chgData name="Cummins, Sheri (NIH/OD) [E]" userId="27ef1276-516b-499b-b919-42898e02f206" providerId="ADAL" clId="{90E94AA0-85DC-4DB4-825A-0C8DC95DD79C}" dt="2019-10-07T17:57:27.289" v="7740" actId="478"/>
          <ac:spMkLst>
            <pc:docMk/>
            <pc:sldMk cId="333577951" sldId="603"/>
            <ac:spMk id="3" creationId="{1404139A-CCBD-45C3-BF0B-FBDFB5524844}"/>
          </ac:spMkLst>
        </pc:spChg>
        <pc:spChg chg="add mod">
          <ac:chgData name="Cummins, Sheri (NIH/OD) [E]" userId="27ef1276-516b-499b-b919-42898e02f206" providerId="ADAL" clId="{90E94AA0-85DC-4DB4-825A-0C8DC95DD79C}" dt="2019-10-07T20:00:08.306" v="8400" actId="1076"/>
          <ac:spMkLst>
            <pc:docMk/>
            <pc:sldMk cId="333577951" sldId="603"/>
            <ac:spMk id="7" creationId="{90A2960F-C811-441A-AC32-4F5A74FB8108}"/>
          </ac:spMkLst>
        </pc:spChg>
        <pc:spChg chg="add mod">
          <ac:chgData name="Cummins, Sheri (NIH/OD) [E]" userId="27ef1276-516b-499b-b919-42898e02f206" providerId="ADAL" clId="{90E94AA0-85DC-4DB4-825A-0C8DC95DD79C}" dt="2019-10-07T20:03:41.595" v="8544" actId="14100"/>
          <ac:spMkLst>
            <pc:docMk/>
            <pc:sldMk cId="333577951" sldId="603"/>
            <ac:spMk id="8" creationId="{62B033CD-EC28-499C-84AA-94947D46CFA1}"/>
          </ac:spMkLst>
        </pc:spChg>
        <pc:spChg chg="add mod">
          <ac:chgData name="Cummins, Sheri (NIH/OD) [E]" userId="27ef1276-516b-499b-b919-42898e02f206" providerId="ADAL" clId="{90E94AA0-85DC-4DB4-825A-0C8DC95DD79C}" dt="2019-10-07T20:04:55.899" v="8640" actId="1076"/>
          <ac:spMkLst>
            <pc:docMk/>
            <pc:sldMk cId="333577951" sldId="603"/>
            <ac:spMk id="9" creationId="{1E62FE8A-A8CF-4FE1-A9B5-B6F99FFB3C16}"/>
          </ac:spMkLst>
        </pc:spChg>
        <pc:spChg chg="add mod">
          <ac:chgData name="Cummins, Sheri (NIH/OD) [E]" userId="27ef1276-516b-499b-b919-42898e02f206" providerId="ADAL" clId="{90E94AA0-85DC-4DB4-825A-0C8DC95DD79C}" dt="2019-10-07T20:05:10.587" v="8643" actId="14100"/>
          <ac:spMkLst>
            <pc:docMk/>
            <pc:sldMk cId="333577951" sldId="603"/>
            <ac:spMk id="10" creationId="{76ABD842-3A7B-46F7-A052-44754C462228}"/>
          </ac:spMkLst>
        </pc:spChg>
        <pc:spChg chg="add mod">
          <ac:chgData name="Cummins, Sheri (NIH/OD) [E]" userId="27ef1276-516b-499b-b919-42898e02f206" providerId="ADAL" clId="{90E94AA0-85DC-4DB4-825A-0C8DC95DD79C}" dt="2019-10-07T20:06:34.704" v="8741" actId="20577"/>
          <ac:spMkLst>
            <pc:docMk/>
            <pc:sldMk cId="333577951" sldId="603"/>
            <ac:spMk id="11" creationId="{0F5B28CC-65F8-40DE-A20E-99BCD7CA7E04}"/>
          </ac:spMkLst>
        </pc:spChg>
        <pc:picChg chg="add mod">
          <ac:chgData name="Cummins, Sheri (NIH/OD) [E]" userId="27ef1276-516b-499b-b919-42898e02f206" providerId="ADAL" clId="{90E94AA0-85DC-4DB4-825A-0C8DC95DD79C}" dt="2019-10-07T20:03:01.283" v="8534" actId="1076"/>
          <ac:picMkLst>
            <pc:docMk/>
            <pc:sldMk cId="333577951" sldId="603"/>
            <ac:picMk id="6" creationId="{93D5F3E7-41CE-4334-A46E-54672B67D84C}"/>
          </ac:picMkLst>
        </pc:picChg>
      </pc:sldChg>
      <pc:sldChg chg="addSp delSp modSp add ord modTransition modAnim">
        <pc:chgData name="Cummins, Sheri (NIH/OD) [E]" userId="27ef1276-516b-499b-b919-42898e02f206" providerId="ADAL" clId="{90E94AA0-85DC-4DB4-825A-0C8DC95DD79C}" dt="2019-10-08T14:33:39.939" v="11629"/>
        <pc:sldMkLst>
          <pc:docMk/>
          <pc:sldMk cId="2040770456" sldId="604"/>
        </pc:sldMkLst>
        <pc:spChg chg="mod">
          <ac:chgData name="Cummins, Sheri (NIH/OD) [E]" userId="27ef1276-516b-499b-b919-42898e02f206" providerId="ADAL" clId="{90E94AA0-85DC-4DB4-825A-0C8DC95DD79C}" dt="2019-10-07T20:08:02.020" v="8805" actId="20577"/>
          <ac:spMkLst>
            <pc:docMk/>
            <pc:sldMk cId="2040770456" sldId="604"/>
            <ac:spMk id="2" creationId="{20D3CCC9-B18A-496D-A4A8-13A32D62EEBC}"/>
          </ac:spMkLst>
        </pc:spChg>
        <pc:spChg chg="add mod">
          <ac:chgData name="Cummins, Sheri (NIH/OD) [E]" userId="27ef1276-516b-499b-b919-42898e02f206" providerId="ADAL" clId="{90E94AA0-85DC-4DB4-825A-0C8DC95DD79C}" dt="2019-10-07T20:09:25.179" v="8959" actId="14100"/>
          <ac:spMkLst>
            <pc:docMk/>
            <pc:sldMk cId="2040770456" sldId="604"/>
            <ac:spMk id="7" creationId="{02598BEF-CEFE-45BA-A4AA-D0BE674BEA5D}"/>
          </ac:spMkLst>
        </pc:spChg>
        <pc:picChg chg="add mod">
          <ac:chgData name="Cummins, Sheri (NIH/OD) [E]" userId="27ef1276-516b-499b-b919-42898e02f206" providerId="ADAL" clId="{90E94AA0-85DC-4DB4-825A-0C8DC95DD79C}" dt="2019-10-07T17:58:47.935" v="7745" actId="931"/>
          <ac:picMkLst>
            <pc:docMk/>
            <pc:sldMk cId="2040770456" sldId="604"/>
            <ac:picMk id="5" creationId="{864A046C-D09C-4E4F-8942-CE01237EBA43}"/>
          </ac:picMkLst>
        </pc:picChg>
        <pc:picChg chg="del">
          <ac:chgData name="Cummins, Sheri (NIH/OD) [E]" userId="27ef1276-516b-499b-b919-42898e02f206" providerId="ADAL" clId="{90E94AA0-85DC-4DB4-825A-0C8DC95DD79C}" dt="2019-10-07T17:58:28.400" v="7743" actId="478"/>
          <ac:picMkLst>
            <pc:docMk/>
            <pc:sldMk cId="2040770456" sldId="604"/>
            <ac:picMk id="6" creationId="{93D5F3E7-41CE-4334-A46E-54672B67D84C}"/>
          </ac:picMkLst>
        </pc:picChg>
      </pc:sldChg>
      <pc:sldChg chg="addSp delSp modSp add ord modTransition modAnim">
        <pc:chgData name="Cummins, Sheri (NIH/OD) [E]" userId="27ef1276-516b-499b-b919-42898e02f206" providerId="ADAL" clId="{90E94AA0-85DC-4DB4-825A-0C8DC95DD79C}" dt="2019-10-08T14:33:44.059" v="11630"/>
        <pc:sldMkLst>
          <pc:docMk/>
          <pc:sldMk cId="422282600" sldId="605"/>
        </pc:sldMkLst>
        <pc:spChg chg="mod">
          <ac:chgData name="Cummins, Sheri (NIH/OD) [E]" userId="27ef1276-516b-499b-b919-42898e02f206" providerId="ADAL" clId="{90E94AA0-85DC-4DB4-825A-0C8DC95DD79C}" dt="2019-10-07T20:08:12.580" v="8847" actId="20577"/>
          <ac:spMkLst>
            <pc:docMk/>
            <pc:sldMk cId="422282600" sldId="605"/>
            <ac:spMk id="2" creationId="{20D3CCC9-B18A-496D-A4A8-13A32D62EEBC}"/>
          </ac:spMkLst>
        </pc:spChg>
        <pc:spChg chg="add mod">
          <ac:chgData name="Cummins, Sheri (NIH/OD) [E]" userId="27ef1276-516b-499b-b919-42898e02f206" providerId="ADAL" clId="{90E94AA0-85DC-4DB4-825A-0C8DC95DD79C}" dt="2019-10-07T20:10:02.356" v="8997" actId="14100"/>
          <ac:spMkLst>
            <pc:docMk/>
            <pc:sldMk cId="422282600" sldId="605"/>
            <ac:spMk id="6" creationId="{7BFE13FB-52BD-4C45-B9E2-C5BF9A8A037A}"/>
          </ac:spMkLst>
        </pc:spChg>
        <pc:spChg chg="add del mod">
          <ac:chgData name="Cummins, Sheri (NIH/OD) [E]" userId="27ef1276-516b-499b-b919-42898e02f206" providerId="ADAL" clId="{90E94AA0-85DC-4DB4-825A-0C8DC95DD79C}" dt="2019-10-07T20:11:18.170" v="9000" actId="478"/>
          <ac:spMkLst>
            <pc:docMk/>
            <pc:sldMk cId="422282600" sldId="605"/>
            <ac:spMk id="7" creationId="{7EE7A081-156B-4D9A-BE84-334C55CFBE67}"/>
          </ac:spMkLst>
        </pc:spChg>
        <pc:spChg chg="add mod">
          <ac:chgData name="Cummins, Sheri (NIH/OD) [E]" userId="27ef1276-516b-499b-b919-42898e02f206" providerId="ADAL" clId="{90E94AA0-85DC-4DB4-825A-0C8DC95DD79C}" dt="2019-10-07T21:33:02.017" v="11198" actId="962"/>
          <ac:spMkLst>
            <pc:docMk/>
            <pc:sldMk cId="422282600" sldId="605"/>
            <ac:spMk id="8" creationId="{54882201-BA34-45C7-8670-A00ED7915379}"/>
          </ac:spMkLst>
        </pc:spChg>
        <pc:spChg chg="add mod">
          <ac:chgData name="Cummins, Sheri (NIH/OD) [E]" userId="27ef1276-516b-499b-b919-42898e02f206" providerId="ADAL" clId="{90E94AA0-85DC-4DB4-825A-0C8DC95DD79C}" dt="2019-10-07T20:12:39.744" v="9037" actId="14100"/>
          <ac:spMkLst>
            <pc:docMk/>
            <pc:sldMk cId="422282600" sldId="605"/>
            <ac:spMk id="9" creationId="{2E53098B-CD2C-4BC1-AE1F-7EE7312309C5}"/>
          </ac:spMkLst>
        </pc:spChg>
        <pc:spChg chg="add mod">
          <ac:chgData name="Cummins, Sheri (NIH/OD) [E]" userId="27ef1276-516b-499b-b919-42898e02f206" providerId="ADAL" clId="{90E94AA0-85DC-4DB4-825A-0C8DC95DD79C}" dt="2019-10-07T20:15:51.541" v="9140" actId="1076"/>
          <ac:spMkLst>
            <pc:docMk/>
            <pc:sldMk cId="422282600" sldId="605"/>
            <ac:spMk id="11" creationId="{0437543E-351D-4CCF-B9F6-7CE2281E12FD}"/>
          </ac:spMkLst>
        </pc:spChg>
        <pc:picChg chg="add mod">
          <ac:chgData name="Cummins, Sheri (NIH/OD) [E]" userId="27ef1276-516b-499b-b919-42898e02f206" providerId="ADAL" clId="{90E94AA0-85DC-4DB4-825A-0C8DC95DD79C}" dt="2019-10-07T20:10:59.974" v="8998" actId="1076"/>
          <ac:picMkLst>
            <pc:docMk/>
            <pc:sldMk cId="422282600" sldId="605"/>
            <ac:picMk id="5" creationId="{C247B528-07AB-4999-B21C-4EF2B9334BE0}"/>
          </ac:picMkLst>
        </pc:picChg>
        <pc:picChg chg="add del">
          <ac:chgData name="Cummins, Sheri (NIH/OD) [E]" userId="27ef1276-516b-499b-b919-42898e02f206" providerId="ADAL" clId="{90E94AA0-85DC-4DB4-825A-0C8DC95DD79C}" dt="2019-10-07T20:12:46.753" v="9039"/>
          <ac:picMkLst>
            <pc:docMk/>
            <pc:sldMk cId="422282600" sldId="605"/>
            <ac:picMk id="10" creationId="{8C2A0ADF-9E91-490F-8F9D-D99148066688}"/>
          </ac:picMkLst>
        </pc:picChg>
      </pc:sldChg>
      <pc:sldChg chg="addSp delSp modSp add ord modTransition modAnim">
        <pc:chgData name="Cummins, Sheri (NIH/OD) [E]" userId="27ef1276-516b-499b-b919-42898e02f206" providerId="ADAL" clId="{90E94AA0-85DC-4DB4-825A-0C8DC95DD79C}" dt="2019-10-08T14:34:25.460" v="11632" actId="14100"/>
        <pc:sldMkLst>
          <pc:docMk/>
          <pc:sldMk cId="1163288002" sldId="606"/>
        </pc:sldMkLst>
        <pc:spChg chg="mod">
          <ac:chgData name="Cummins, Sheri (NIH/OD) [E]" userId="27ef1276-516b-499b-b919-42898e02f206" providerId="ADAL" clId="{90E94AA0-85DC-4DB4-825A-0C8DC95DD79C}" dt="2019-10-07T20:08:31.956" v="8896" actId="20577"/>
          <ac:spMkLst>
            <pc:docMk/>
            <pc:sldMk cId="1163288002" sldId="606"/>
            <ac:spMk id="2" creationId="{09FE3312-6D8B-4BED-97BE-D4DC91310108}"/>
          </ac:spMkLst>
        </pc:spChg>
        <pc:spChg chg="del">
          <ac:chgData name="Cummins, Sheri (NIH/OD) [E]" userId="27ef1276-516b-499b-b919-42898e02f206" providerId="ADAL" clId="{90E94AA0-85DC-4DB4-825A-0C8DC95DD79C}" dt="2019-10-07T17:59:58.752" v="7749" actId="478"/>
          <ac:spMkLst>
            <pc:docMk/>
            <pc:sldMk cId="1163288002" sldId="606"/>
            <ac:spMk id="3" creationId="{FEE1884B-DCFE-451C-B5B2-76B6315EBA76}"/>
          </ac:spMkLst>
        </pc:spChg>
        <pc:spChg chg="add mod ord">
          <ac:chgData name="Cummins, Sheri (NIH/OD) [E]" userId="27ef1276-516b-499b-b919-42898e02f206" providerId="ADAL" clId="{90E94AA0-85DC-4DB4-825A-0C8DC95DD79C}" dt="2019-10-07T20:18:42.426" v="9262" actId="166"/>
          <ac:spMkLst>
            <pc:docMk/>
            <pc:sldMk cId="1163288002" sldId="606"/>
            <ac:spMk id="7" creationId="{E2540B64-8EEB-40FD-8E9A-6A42AFDA3A4B}"/>
          </ac:spMkLst>
        </pc:spChg>
        <pc:spChg chg="add mod">
          <ac:chgData name="Cummins, Sheri (NIH/OD) [E]" userId="27ef1276-516b-499b-b919-42898e02f206" providerId="ADAL" clId="{90E94AA0-85DC-4DB4-825A-0C8DC95DD79C}" dt="2019-10-07T20:17:58.398" v="9255" actId="1076"/>
          <ac:spMkLst>
            <pc:docMk/>
            <pc:sldMk cId="1163288002" sldId="606"/>
            <ac:spMk id="8" creationId="{A435420A-6195-439E-AE96-0EA91D2E7AAA}"/>
          </ac:spMkLst>
        </pc:spChg>
        <pc:spChg chg="add mod">
          <ac:chgData name="Cummins, Sheri (NIH/OD) [E]" userId="27ef1276-516b-499b-b919-42898e02f206" providerId="ADAL" clId="{90E94AA0-85DC-4DB4-825A-0C8DC95DD79C}" dt="2019-10-07T21:33:05.329" v="11199" actId="962"/>
          <ac:spMkLst>
            <pc:docMk/>
            <pc:sldMk cId="1163288002" sldId="606"/>
            <ac:spMk id="9" creationId="{EE399D5C-5FA8-4328-A54B-93B9F729D765}"/>
          </ac:spMkLst>
        </pc:spChg>
        <pc:spChg chg="add mod ord">
          <ac:chgData name="Cummins, Sheri (NIH/OD) [E]" userId="27ef1276-516b-499b-b919-42898e02f206" providerId="ADAL" clId="{90E94AA0-85DC-4DB4-825A-0C8DC95DD79C}" dt="2019-10-08T14:34:25.460" v="11632" actId="14100"/>
          <ac:spMkLst>
            <pc:docMk/>
            <pc:sldMk cId="1163288002" sldId="606"/>
            <ac:spMk id="10" creationId="{2C509216-6C1B-4909-8825-5510D0218E39}"/>
          </ac:spMkLst>
        </pc:spChg>
        <pc:spChg chg="add mod">
          <ac:chgData name="Cummins, Sheri (NIH/OD) [E]" userId="27ef1276-516b-499b-b919-42898e02f206" providerId="ADAL" clId="{90E94AA0-85DC-4DB4-825A-0C8DC95DD79C}" dt="2019-10-07T21:33:07.569" v="11200" actId="962"/>
          <ac:spMkLst>
            <pc:docMk/>
            <pc:sldMk cId="1163288002" sldId="606"/>
            <ac:spMk id="11" creationId="{BAF9C4AC-D0D3-4D2E-AD68-223E7F7D012F}"/>
          </ac:spMkLst>
        </pc:spChg>
        <pc:picChg chg="add mod">
          <ac:chgData name="Cummins, Sheri (NIH/OD) [E]" userId="27ef1276-516b-499b-b919-42898e02f206" providerId="ADAL" clId="{90E94AA0-85DC-4DB4-825A-0C8DC95DD79C}" dt="2019-10-07T18:00:43.265" v="7751" actId="931"/>
          <ac:picMkLst>
            <pc:docMk/>
            <pc:sldMk cId="1163288002" sldId="606"/>
            <ac:picMk id="6" creationId="{67FAF4B5-3FC8-4FB3-820F-734E2A3C7DDB}"/>
          </ac:picMkLst>
        </pc:picChg>
      </pc:sldChg>
      <pc:sldChg chg="delSp add del ord delAnim modAnim">
        <pc:chgData name="Cummins, Sheri (NIH/OD) [E]" userId="27ef1276-516b-499b-b919-42898e02f206" providerId="ADAL" clId="{90E94AA0-85DC-4DB4-825A-0C8DC95DD79C}" dt="2019-10-10T20:04:53.024" v="11951" actId="478"/>
        <pc:sldMkLst>
          <pc:docMk/>
          <pc:sldMk cId="2950490123" sldId="607"/>
        </pc:sldMkLst>
        <pc:spChg chg="del">
          <ac:chgData name="Cummins, Sheri (NIH/OD) [E]" userId="27ef1276-516b-499b-b919-42898e02f206" providerId="ADAL" clId="{90E94AA0-85DC-4DB4-825A-0C8DC95DD79C}" dt="2019-10-10T20:04:53.024" v="11951" actId="478"/>
          <ac:spMkLst>
            <pc:docMk/>
            <pc:sldMk cId="2950490123" sldId="607"/>
            <ac:spMk id="8" creationId="{D7B556BC-52EA-42FC-B577-B6B82548D41F}"/>
          </ac:spMkLst>
        </pc:spChg>
      </pc:sldChg>
      <pc:sldChg chg="add del">
        <pc:chgData name="Cummins, Sheri (NIH/OD) [E]" userId="27ef1276-516b-499b-b919-42898e02f206" providerId="ADAL" clId="{90E94AA0-85DC-4DB4-825A-0C8DC95DD79C}" dt="2019-10-07T19:06:42.511" v="7931" actId="2696"/>
        <pc:sldMkLst>
          <pc:docMk/>
          <pc:sldMk cId="1197136306" sldId="608"/>
        </pc:sldMkLst>
      </pc:sldChg>
      <pc:sldChg chg="delSp modSp add">
        <pc:chgData name="Cummins, Sheri (NIH/OD) [E]" userId="27ef1276-516b-499b-b919-42898e02f206" providerId="ADAL" clId="{90E94AA0-85DC-4DB4-825A-0C8DC95DD79C}" dt="2019-10-15T19:52:24.308" v="12929" actId="478"/>
        <pc:sldMkLst>
          <pc:docMk/>
          <pc:sldMk cId="1425370127" sldId="608"/>
        </pc:sldMkLst>
        <pc:spChg chg="mod">
          <ac:chgData name="Cummins, Sheri (NIH/OD) [E]" userId="27ef1276-516b-499b-b919-42898e02f206" providerId="ADAL" clId="{90E94AA0-85DC-4DB4-825A-0C8DC95DD79C}" dt="2019-10-07T21:02:37.211" v="10692" actId="20577"/>
          <ac:spMkLst>
            <pc:docMk/>
            <pc:sldMk cId="1425370127" sldId="608"/>
            <ac:spMk id="2" creationId="{12009177-6C61-4854-8E21-19BA45C95A84}"/>
          </ac:spMkLst>
        </pc:spChg>
        <pc:spChg chg="del">
          <ac:chgData name="Cummins, Sheri (NIH/OD) [E]" userId="27ef1276-516b-499b-b919-42898e02f206" providerId="ADAL" clId="{90E94AA0-85DC-4DB4-825A-0C8DC95DD79C}" dt="2019-10-15T19:52:24.308" v="12929" actId="478"/>
          <ac:spMkLst>
            <pc:docMk/>
            <pc:sldMk cId="1425370127" sldId="608"/>
            <ac:spMk id="3" creationId="{18C1CB0D-BDAE-448C-BEE0-42450DFCEF37}"/>
          </ac:spMkLst>
        </pc:spChg>
      </pc:sldChg>
      <pc:sldChg chg="add del">
        <pc:chgData name="Cummins, Sheri (NIH/OD) [E]" userId="27ef1276-516b-499b-b919-42898e02f206" providerId="ADAL" clId="{90E94AA0-85DC-4DB4-825A-0C8DC95DD79C}" dt="2019-10-07T19:06:03.827" v="7925" actId="2696"/>
        <pc:sldMkLst>
          <pc:docMk/>
          <pc:sldMk cId="1925771507" sldId="608"/>
        </pc:sldMkLst>
      </pc:sldChg>
      <pc:sldChg chg="modSp add del modAnim">
        <pc:chgData name="Cummins, Sheri (NIH/OD) [E]" userId="27ef1276-516b-499b-b919-42898e02f206" providerId="ADAL" clId="{90E94AA0-85DC-4DB4-825A-0C8DC95DD79C}" dt="2019-10-09T11:06:47.791" v="11674" actId="2696"/>
        <pc:sldMkLst>
          <pc:docMk/>
          <pc:sldMk cId="813495376" sldId="609"/>
        </pc:sldMkLst>
        <pc:spChg chg="mod">
          <ac:chgData name="Cummins, Sheri (NIH/OD) [E]" userId="27ef1276-516b-499b-b919-42898e02f206" providerId="ADAL" clId="{90E94AA0-85DC-4DB4-825A-0C8DC95DD79C}" dt="2019-10-07T21:19:26.961" v="10818" actId="20577"/>
          <ac:spMkLst>
            <pc:docMk/>
            <pc:sldMk cId="813495376" sldId="609"/>
            <ac:spMk id="2" creationId="{B909E3ED-AE54-46EB-A347-0D62C7E21909}"/>
          </ac:spMkLst>
        </pc:spChg>
        <pc:spChg chg="mod">
          <ac:chgData name="Cummins, Sheri (NIH/OD) [E]" userId="27ef1276-516b-499b-b919-42898e02f206" providerId="ADAL" clId="{90E94AA0-85DC-4DB4-825A-0C8DC95DD79C}" dt="2019-10-08T14:43:56.628" v="11646" actId="20577"/>
          <ac:spMkLst>
            <pc:docMk/>
            <pc:sldMk cId="813495376" sldId="609"/>
            <ac:spMk id="5" creationId="{05DD4F99-BFC1-44ED-938B-EAF8016AFCE2}"/>
          </ac:spMkLst>
        </pc:spChg>
      </pc:sldChg>
      <pc:sldChg chg="addSp delSp modSp add del">
        <pc:chgData name="Cummins, Sheri (NIH/OD) [E]" userId="27ef1276-516b-499b-b919-42898e02f206" providerId="ADAL" clId="{90E94AA0-85DC-4DB4-825A-0C8DC95DD79C}" dt="2019-10-09T11:07:45.075" v="11680" actId="2696"/>
        <pc:sldMkLst>
          <pc:docMk/>
          <pc:sldMk cId="62008093" sldId="610"/>
        </pc:sldMkLst>
        <pc:spChg chg="mod">
          <ac:chgData name="Cummins, Sheri (NIH/OD) [E]" userId="27ef1276-516b-499b-b919-42898e02f206" providerId="ADAL" clId="{90E94AA0-85DC-4DB4-825A-0C8DC95DD79C}" dt="2019-10-07T21:28:46.147" v="10957" actId="20577"/>
          <ac:spMkLst>
            <pc:docMk/>
            <pc:sldMk cId="62008093" sldId="610"/>
            <ac:spMk id="2" creationId="{460FD396-1C07-4F78-937E-C34A92BE932D}"/>
          </ac:spMkLst>
        </pc:spChg>
        <pc:spChg chg="del">
          <ac:chgData name="Cummins, Sheri (NIH/OD) [E]" userId="27ef1276-516b-499b-b919-42898e02f206" providerId="ADAL" clId="{90E94AA0-85DC-4DB4-825A-0C8DC95DD79C}" dt="2019-10-07T21:26:38.527" v="10895" actId="478"/>
          <ac:spMkLst>
            <pc:docMk/>
            <pc:sldMk cId="62008093" sldId="610"/>
            <ac:spMk id="3" creationId="{D44D4D4B-82E4-46B9-947D-91002A3AB418}"/>
          </ac:spMkLst>
        </pc:spChg>
        <pc:picChg chg="add mod">
          <ac:chgData name="Cummins, Sheri (NIH/OD) [E]" userId="27ef1276-516b-499b-b919-42898e02f206" providerId="ADAL" clId="{90E94AA0-85DC-4DB4-825A-0C8DC95DD79C}" dt="2019-10-08T14:40:29.895" v="11636" actId="931"/>
          <ac:picMkLst>
            <pc:docMk/>
            <pc:sldMk cId="62008093" sldId="610"/>
            <ac:picMk id="5" creationId="{6CBDDE18-584B-4DAB-B965-33675C5E66E4}"/>
          </ac:picMkLst>
        </pc:picChg>
        <pc:picChg chg="add del mod">
          <ac:chgData name="Cummins, Sheri (NIH/OD) [E]" userId="27ef1276-516b-499b-b919-42898e02f206" providerId="ADAL" clId="{90E94AA0-85DC-4DB4-825A-0C8DC95DD79C}" dt="2019-10-08T14:40:24.226" v="11635" actId="478"/>
          <ac:picMkLst>
            <pc:docMk/>
            <pc:sldMk cId="62008093" sldId="610"/>
            <ac:picMk id="6" creationId="{45649ADD-9E2C-4D82-96C2-53EE2731327A}"/>
          </ac:picMkLst>
        </pc:picChg>
      </pc:sldChg>
      <pc:sldChg chg="addSp delSp modSp add del modTransition">
        <pc:chgData name="Cummins, Sheri (NIH/OD) [E]" userId="27ef1276-516b-499b-b919-42898e02f206" providerId="ADAL" clId="{90E94AA0-85DC-4DB4-825A-0C8DC95DD79C}" dt="2019-10-09T11:09:13.783" v="11690" actId="2696"/>
        <pc:sldMkLst>
          <pc:docMk/>
          <pc:sldMk cId="3386286888" sldId="611"/>
        </pc:sldMkLst>
        <pc:spChg chg="mod">
          <ac:chgData name="Cummins, Sheri (NIH/OD) [E]" userId="27ef1276-516b-499b-b919-42898e02f206" providerId="ADAL" clId="{90E94AA0-85DC-4DB4-825A-0C8DC95DD79C}" dt="2019-10-07T21:29:53.190" v="11022" actId="6549"/>
          <ac:spMkLst>
            <pc:docMk/>
            <pc:sldMk cId="3386286888" sldId="611"/>
            <ac:spMk id="2" creationId="{460FD396-1C07-4F78-937E-C34A92BE932D}"/>
          </ac:spMkLst>
        </pc:spChg>
        <pc:picChg chg="add del mod">
          <ac:chgData name="Cummins, Sheri (NIH/OD) [E]" userId="27ef1276-516b-499b-b919-42898e02f206" providerId="ADAL" clId="{90E94AA0-85DC-4DB4-825A-0C8DC95DD79C}" dt="2019-10-08T14:42:06.484" v="11637" actId="478"/>
          <ac:picMkLst>
            <pc:docMk/>
            <pc:sldMk cId="3386286888" sldId="611"/>
            <ac:picMk id="5" creationId="{0C19BE36-74D0-49B2-94D0-CE1C30289A63}"/>
          </ac:picMkLst>
        </pc:picChg>
        <pc:picChg chg="del">
          <ac:chgData name="Cummins, Sheri (NIH/OD) [E]" userId="27ef1276-516b-499b-b919-42898e02f206" providerId="ADAL" clId="{90E94AA0-85DC-4DB4-825A-0C8DC95DD79C}" dt="2019-10-07T21:26:59.537" v="10898" actId="478"/>
          <ac:picMkLst>
            <pc:docMk/>
            <pc:sldMk cId="3386286888" sldId="611"/>
            <ac:picMk id="6" creationId="{45649ADD-9E2C-4D82-96C2-53EE2731327A}"/>
          </ac:picMkLst>
        </pc:picChg>
        <pc:picChg chg="add mod">
          <ac:chgData name="Cummins, Sheri (NIH/OD) [E]" userId="27ef1276-516b-499b-b919-42898e02f206" providerId="ADAL" clId="{90E94AA0-85DC-4DB4-825A-0C8DC95DD79C}" dt="2019-10-08T14:42:13.189" v="11638" actId="931"/>
          <ac:picMkLst>
            <pc:docMk/>
            <pc:sldMk cId="3386286888" sldId="611"/>
            <ac:picMk id="6" creationId="{6120911D-F506-48A2-8608-BD25B6D482FA}"/>
          </ac:picMkLst>
        </pc:picChg>
      </pc:sldChg>
      <pc:sldChg chg="addSp delSp modSp add del modTransition">
        <pc:chgData name="Cummins, Sheri (NIH/OD) [E]" userId="27ef1276-516b-499b-b919-42898e02f206" providerId="ADAL" clId="{90E94AA0-85DC-4DB4-825A-0C8DC95DD79C}" dt="2019-10-09T11:09:52.804" v="11694" actId="2696"/>
        <pc:sldMkLst>
          <pc:docMk/>
          <pc:sldMk cId="3452734115" sldId="612"/>
        </pc:sldMkLst>
        <pc:spChg chg="mod">
          <ac:chgData name="Cummins, Sheri (NIH/OD) [E]" userId="27ef1276-516b-499b-b919-42898e02f206" providerId="ADAL" clId="{90E94AA0-85DC-4DB4-825A-0C8DC95DD79C}" dt="2019-10-07T21:29:47.989" v="11017" actId="20577"/>
          <ac:spMkLst>
            <pc:docMk/>
            <pc:sldMk cId="3452734115" sldId="612"/>
            <ac:spMk id="2" creationId="{460FD396-1C07-4F78-937E-C34A92BE932D}"/>
          </ac:spMkLst>
        </pc:spChg>
        <pc:picChg chg="add del mod">
          <ac:chgData name="Cummins, Sheri (NIH/OD) [E]" userId="27ef1276-516b-499b-b919-42898e02f206" providerId="ADAL" clId="{90E94AA0-85DC-4DB4-825A-0C8DC95DD79C}" dt="2019-10-08T14:42:17.811" v="11639" actId="478"/>
          <ac:picMkLst>
            <pc:docMk/>
            <pc:sldMk cId="3452734115" sldId="612"/>
            <ac:picMk id="5" creationId="{F52A667D-BEE0-41E0-9343-16C66AE0B335}"/>
          </ac:picMkLst>
        </pc:picChg>
        <pc:picChg chg="add mod">
          <ac:chgData name="Cummins, Sheri (NIH/OD) [E]" userId="27ef1276-516b-499b-b919-42898e02f206" providerId="ADAL" clId="{90E94AA0-85DC-4DB4-825A-0C8DC95DD79C}" dt="2019-10-08T14:42:45.844" v="11640" actId="931"/>
          <ac:picMkLst>
            <pc:docMk/>
            <pc:sldMk cId="3452734115" sldId="612"/>
            <ac:picMk id="6" creationId="{A71842E3-6BBC-4BB4-A15A-208D77C4A36B}"/>
          </ac:picMkLst>
        </pc:picChg>
      </pc:sldChg>
      <pc:sldChg chg="modSp add modAnim">
        <pc:chgData name="Cummins, Sheri (NIH/OD) [E]" userId="27ef1276-516b-499b-b919-42898e02f206" providerId="ADAL" clId="{90E94AA0-85DC-4DB4-825A-0C8DC95DD79C}" dt="2019-10-09T11:17:37.350" v="11900"/>
        <pc:sldMkLst>
          <pc:docMk/>
          <pc:sldMk cId="1957800942" sldId="613"/>
        </pc:sldMkLst>
        <pc:spChg chg="mod">
          <ac:chgData name="Cummins, Sheri (NIH/OD) [E]" userId="27ef1276-516b-499b-b919-42898e02f206" providerId="ADAL" clId="{90E94AA0-85DC-4DB4-825A-0C8DC95DD79C}" dt="2019-10-09T11:06:30.612" v="11669"/>
          <ac:spMkLst>
            <pc:docMk/>
            <pc:sldMk cId="1957800942" sldId="613"/>
            <ac:spMk id="2" creationId="{AD2FC84E-E7BE-48F2-A00E-1B9D1DC93397}"/>
          </ac:spMkLst>
        </pc:spChg>
        <pc:spChg chg="mod">
          <ac:chgData name="Cummins, Sheri (NIH/OD) [E]" userId="27ef1276-516b-499b-b919-42898e02f206" providerId="ADAL" clId="{90E94AA0-85DC-4DB4-825A-0C8DC95DD79C}" dt="2019-10-09T11:16:55.506" v="11899" actId="255"/>
          <ac:spMkLst>
            <pc:docMk/>
            <pc:sldMk cId="1957800942" sldId="613"/>
            <ac:spMk id="3" creationId="{B52FF372-8648-4D75-BD80-025066B03791}"/>
          </ac:spMkLst>
        </pc:spChg>
      </pc:sldChg>
      <pc:sldChg chg="addSp delSp modSp add">
        <pc:chgData name="Cummins, Sheri (NIH/OD) [E]" userId="27ef1276-516b-499b-b919-42898e02f206" providerId="ADAL" clId="{90E94AA0-85DC-4DB4-825A-0C8DC95DD79C}" dt="2019-10-09T11:08:15.894" v="11684"/>
        <pc:sldMkLst>
          <pc:docMk/>
          <pc:sldMk cId="1543413218" sldId="614"/>
        </pc:sldMkLst>
        <pc:spChg chg="mod">
          <ac:chgData name="Cummins, Sheri (NIH/OD) [E]" userId="27ef1276-516b-499b-b919-42898e02f206" providerId="ADAL" clId="{90E94AA0-85DC-4DB4-825A-0C8DC95DD79C}" dt="2019-10-09T11:07:23.495" v="11677"/>
          <ac:spMkLst>
            <pc:docMk/>
            <pc:sldMk cId="1543413218" sldId="614"/>
            <ac:spMk id="2" creationId="{D57423BA-B1BC-4B64-8B1A-2DAFDBF389C9}"/>
          </ac:spMkLst>
        </pc:spChg>
        <pc:spChg chg="add del">
          <ac:chgData name="Cummins, Sheri (NIH/OD) [E]" userId="27ef1276-516b-499b-b919-42898e02f206" providerId="ADAL" clId="{90E94AA0-85DC-4DB4-825A-0C8DC95DD79C}" dt="2019-10-09T11:08:15.894" v="11684"/>
          <ac:spMkLst>
            <pc:docMk/>
            <pc:sldMk cId="1543413218" sldId="614"/>
            <ac:spMk id="3" creationId="{7008F379-7F4C-48EF-816B-0E93A7D39D35}"/>
          </ac:spMkLst>
        </pc:spChg>
        <pc:spChg chg="ord">
          <ac:chgData name="Cummins, Sheri (NIH/OD) [E]" userId="27ef1276-516b-499b-b919-42898e02f206" providerId="ADAL" clId="{90E94AA0-85DC-4DB4-825A-0C8DC95DD79C}" dt="2019-10-09T11:08:15.350" v="11683" actId="166"/>
          <ac:spMkLst>
            <pc:docMk/>
            <pc:sldMk cId="1543413218" sldId="614"/>
            <ac:spMk id="4" creationId="{6086CCDA-634E-4CBA-ABE9-DED7AFA71767}"/>
          </ac:spMkLst>
        </pc:spChg>
        <pc:spChg chg="add del mod">
          <ac:chgData name="Cummins, Sheri (NIH/OD) [E]" userId="27ef1276-516b-499b-b919-42898e02f206" providerId="ADAL" clId="{90E94AA0-85DC-4DB4-825A-0C8DC95DD79C}" dt="2019-10-09T11:08:15.894" v="11684"/>
          <ac:spMkLst>
            <pc:docMk/>
            <pc:sldMk cId="1543413218" sldId="614"/>
            <ac:spMk id="6" creationId="{4C5008CD-A9C5-457D-BD31-D818BABF0D0E}"/>
          </ac:spMkLst>
        </pc:spChg>
        <pc:picChg chg="add">
          <ac:chgData name="Cummins, Sheri (NIH/OD) [E]" userId="27ef1276-516b-499b-b919-42898e02f206" providerId="ADAL" clId="{90E94AA0-85DC-4DB4-825A-0C8DC95DD79C}" dt="2019-10-09T11:07:30.773" v="11678"/>
          <ac:picMkLst>
            <pc:docMk/>
            <pc:sldMk cId="1543413218" sldId="614"/>
            <ac:picMk id="5" creationId="{395A4FB7-E4AC-43FE-97EA-259F6E08CE78}"/>
          </ac:picMkLst>
        </pc:picChg>
      </pc:sldChg>
      <pc:sldChg chg="addSp modSp add">
        <pc:chgData name="Cummins, Sheri (NIH/OD) [E]" userId="27ef1276-516b-499b-b919-42898e02f206" providerId="ADAL" clId="{90E94AA0-85DC-4DB4-825A-0C8DC95DD79C}" dt="2019-10-09T11:09:07.538" v="11689" actId="166"/>
        <pc:sldMkLst>
          <pc:docMk/>
          <pc:sldMk cId="627486135" sldId="615"/>
        </pc:sldMkLst>
        <pc:spChg chg="mod">
          <ac:chgData name="Cummins, Sheri (NIH/OD) [E]" userId="27ef1276-516b-499b-b919-42898e02f206" providerId="ADAL" clId="{90E94AA0-85DC-4DB4-825A-0C8DC95DD79C}" dt="2019-10-09T11:08:57.371" v="11687"/>
          <ac:spMkLst>
            <pc:docMk/>
            <pc:sldMk cId="627486135" sldId="615"/>
            <ac:spMk id="2" creationId="{738AFC9F-159D-4656-A16C-EE971768D201}"/>
          </ac:spMkLst>
        </pc:spChg>
        <pc:spChg chg="ord">
          <ac:chgData name="Cummins, Sheri (NIH/OD) [E]" userId="27ef1276-516b-499b-b919-42898e02f206" providerId="ADAL" clId="{90E94AA0-85DC-4DB4-825A-0C8DC95DD79C}" dt="2019-10-09T11:09:07.538" v="11689" actId="166"/>
          <ac:spMkLst>
            <pc:docMk/>
            <pc:sldMk cId="627486135" sldId="615"/>
            <ac:spMk id="4" creationId="{88375D81-0858-44D5-91C5-B62D776E898C}"/>
          </ac:spMkLst>
        </pc:spChg>
        <pc:picChg chg="add">
          <ac:chgData name="Cummins, Sheri (NIH/OD) [E]" userId="27ef1276-516b-499b-b919-42898e02f206" providerId="ADAL" clId="{90E94AA0-85DC-4DB4-825A-0C8DC95DD79C}" dt="2019-10-09T11:09:02.938" v="11688"/>
          <ac:picMkLst>
            <pc:docMk/>
            <pc:sldMk cId="627486135" sldId="615"/>
            <ac:picMk id="5" creationId="{069E1187-C60E-44D2-9C67-C093A38C359B}"/>
          </ac:picMkLst>
        </pc:picChg>
      </pc:sldChg>
      <pc:sldChg chg="addSp modSp add">
        <pc:chgData name="Cummins, Sheri (NIH/OD) [E]" userId="27ef1276-516b-499b-b919-42898e02f206" providerId="ADAL" clId="{90E94AA0-85DC-4DB4-825A-0C8DC95DD79C}" dt="2019-10-09T11:09:58.144" v="11695" actId="166"/>
        <pc:sldMkLst>
          <pc:docMk/>
          <pc:sldMk cId="264642782" sldId="616"/>
        </pc:sldMkLst>
        <pc:spChg chg="mod">
          <ac:chgData name="Cummins, Sheri (NIH/OD) [E]" userId="27ef1276-516b-499b-b919-42898e02f206" providerId="ADAL" clId="{90E94AA0-85DC-4DB4-825A-0C8DC95DD79C}" dt="2019-10-09T11:09:43.452" v="11692"/>
          <ac:spMkLst>
            <pc:docMk/>
            <pc:sldMk cId="264642782" sldId="616"/>
            <ac:spMk id="2" creationId="{AE7E0DB4-0EF1-41BA-A101-3E2A0C2D9AD7}"/>
          </ac:spMkLst>
        </pc:spChg>
        <pc:spChg chg="ord">
          <ac:chgData name="Cummins, Sheri (NIH/OD) [E]" userId="27ef1276-516b-499b-b919-42898e02f206" providerId="ADAL" clId="{90E94AA0-85DC-4DB4-825A-0C8DC95DD79C}" dt="2019-10-09T11:09:58.144" v="11695" actId="166"/>
          <ac:spMkLst>
            <pc:docMk/>
            <pc:sldMk cId="264642782" sldId="616"/>
            <ac:spMk id="4" creationId="{328C3622-F140-4F74-85B0-C2B637688147}"/>
          </ac:spMkLst>
        </pc:spChg>
        <pc:picChg chg="add">
          <ac:chgData name="Cummins, Sheri (NIH/OD) [E]" userId="27ef1276-516b-499b-b919-42898e02f206" providerId="ADAL" clId="{90E94AA0-85DC-4DB4-825A-0C8DC95DD79C}" dt="2019-10-09T11:09:50.286" v="11693"/>
          <ac:picMkLst>
            <pc:docMk/>
            <pc:sldMk cId="264642782" sldId="616"/>
            <ac:picMk id="5" creationId="{910CAD89-3736-408D-A760-7BA14B187BBE}"/>
          </ac:picMkLst>
        </pc:picChg>
      </pc:sldChg>
      <pc:sldChg chg="add">
        <pc:chgData name="Cummins, Sheri (NIH/OD) [E]" userId="27ef1276-516b-499b-b919-42898e02f206" providerId="ADAL" clId="{90E94AA0-85DC-4DB4-825A-0C8DC95DD79C}" dt="2019-10-10T18:50:50.311" v="11927"/>
        <pc:sldMkLst>
          <pc:docMk/>
          <pc:sldMk cId="2228916797" sldId="617"/>
        </pc:sldMkLst>
      </pc:sldChg>
      <pc:sldChg chg="add modTransition modAnim">
        <pc:chgData name="Cummins, Sheri (NIH/OD) [E]" userId="27ef1276-516b-499b-b919-42898e02f206" providerId="ADAL" clId="{90E94AA0-85DC-4DB4-825A-0C8DC95DD79C}" dt="2019-10-10T20:07:00.512" v="11976"/>
        <pc:sldMkLst>
          <pc:docMk/>
          <pc:sldMk cId="4174445176" sldId="618"/>
        </pc:sldMkLst>
      </pc:sldChg>
      <pc:sldChg chg="modSp add modAnim">
        <pc:chgData name="Cummins, Sheri (NIH/OD) [E]" userId="27ef1276-516b-499b-b919-42898e02f206" providerId="ADAL" clId="{90E94AA0-85DC-4DB4-825A-0C8DC95DD79C}" dt="2019-10-15T19:44:10.434" v="12899" actId="20577"/>
        <pc:sldMkLst>
          <pc:docMk/>
          <pc:sldMk cId="2336701903" sldId="619"/>
        </pc:sldMkLst>
        <pc:spChg chg="mod">
          <ac:chgData name="Cummins, Sheri (NIH/OD) [E]" userId="27ef1276-516b-499b-b919-42898e02f206" providerId="ADAL" clId="{90E94AA0-85DC-4DB4-825A-0C8DC95DD79C}" dt="2019-10-10T20:08:22.969" v="11981" actId="1076"/>
          <ac:spMkLst>
            <pc:docMk/>
            <pc:sldMk cId="2336701903" sldId="619"/>
            <ac:spMk id="9" creationId="{871A0812-4CE0-4692-83F0-EE27B1E175DB}"/>
          </ac:spMkLst>
        </pc:spChg>
        <pc:spChg chg="mod">
          <ac:chgData name="Cummins, Sheri (NIH/OD) [E]" userId="27ef1276-516b-499b-b919-42898e02f206" providerId="ADAL" clId="{90E94AA0-85DC-4DB4-825A-0C8DC95DD79C}" dt="2019-10-15T19:44:10.434" v="12899" actId="20577"/>
          <ac:spMkLst>
            <pc:docMk/>
            <pc:sldMk cId="2336701903" sldId="619"/>
            <ac:spMk id="10" creationId="{2618217D-3613-4F83-AFE2-D96B46B58B2F}"/>
          </ac:spMkLst>
        </pc:spChg>
      </pc:sldChg>
      <pc:sldChg chg="modSp add modTransition modAnim">
        <pc:chgData name="Cummins, Sheri (NIH/OD) [E]" userId="27ef1276-516b-499b-b919-42898e02f206" providerId="ADAL" clId="{90E94AA0-85DC-4DB4-825A-0C8DC95DD79C}" dt="2019-10-10T20:06:28.483" v="11973"/>
        <pc:sldMkLst>
          <pc:docMk/>
          <pc:sldMk cId="990446822" sldId="620"/>
        </pc:sldMkLst>
        <pc:spChg chg="mod">
          <ac:chgData name="Cummins, Sheri (NIH/OD) [E]" userId="27ef1276-516b-499b-b919-42898e02f206" providerId="ADAL" clId="{90E94AA0-85DC-4DB4-825A-0C8DC95DD79C}" dt="2019-10-10T20:06:06.266" v="11970" actId="20577"/>
          <ac:spMkLst>
            <pc:docMk/>
            <pc:sldMk cId="990446822" sldId="620"/>
            <ac:spMk id="7" creationId="{6DA816E3-7185-405B-83FA-60EE20ABD93A}"/>
          </ac:spMkLst>
        </pc:spChg>
      </pc:sldChg>
      <pc:sldChg chg="add">
        <pc:chgData name="Cummins, Sheri (NIH/OD) [E]" userId="27ef1276-516b-499b-b919-42898e02f206" providerId="ADAL" clId="{90E94AA0-85DC-4DB4-825A-0C8DC95DD79C}" dt="2019-10-10T18:50:50.311" v="11927"/>
        <pc:sldMkLst>
          <pc:docMk/>
          <pc:sldMk cId="39951802" sldId="621"/>
        </pc:sldMkLst>
      </pc:sldChg>
      <pc:sldChg chg="add">
        <pc:chgData name="Cummins, Sheri (NIH/OD) [E]" userId="27ef1276-516b-499b-b919-42898e02f206" providerId="ADAL" clId="{90E94AA0-85DC-4DB4-825A-0C8DC95DD79C}" dt="2019-10-10T18:50:50.311" v="11927"/>
        <pc:sldMkLst>
          <pc:docMk/>
          <pc:sldMk cId="3801705567" sldId="622"/>
        </pc:sldMkLst>
      </pc:sldChg>
      <pc:sldChg chg="modSp add">
        <pc:chgData name="Cummins, Sheri (NIH/OD) [E]" userId="27ef1276-516b-499b-b919-42898e02f206" providerId="ADAL" clId="{90E94AA0-85DC-4DB4-825A-0C8DC95DD79C}" dt="2019-10-15T19:39:52.143" v="12858" actId="20577"/>
        <pc:sldMkLst>
          <pc:docMk/>
          <pc:sldMk cId="3773534603" sldId="623"/>
        </pc:sldMkLst>
        <pc:spChg chg="mod">
          <ac:chgData name="Cummins, Sheri (NIH/OD) [E]" userId="27ef1276-516b-499b-b919-42898e02f206" providerId="ADAL" clId="{90E94AA0-85DC-4DB4-825A-0C8DC95DD79C}" dt="2019-10-15T19:39:52.143" v="12858" actId="20577"/>
          <ac:spMkLst>
            <pc:docMk/>
            <pc:sldMk cId="3773534603" sldId="623"/>
            <ac:spMk id="3" creationId="{BFC90EF1-6B91-4CF0-B88F-CA1F9BFCEF10}"/>
          </ac:spMkLst>
        </pc:spChg>
      </pc:sldChg>
      <pc:sldChg chg="add">
        <pc:chgData name="Cummins, Sheri (NIH/OD) [E]" userId="27ef1276-516b-499b-b919-42898e02f206" providerId="ADAL" clId="{90E94AA0-85DC-4DB4-825A-0C8DC95DD79C}" dt="2019-10-15T13:08:20.936" v="11982"/>
        <pc:sldMkLst>
          <pc:docMk/>
          <pc:sldMk cId="1390179382" sldId="624"/>
        </pc:sldMkLst>
      </pc:sldChg>
      <pc:sldChg chg="modSp add">
        <pc:chgData name="Cummins, Sheri (NIH/OD) [E]" userId="27ef1276-516b-499b-b919-42898e02f206" providerId="ADAL" clId="{90E94AA0-85DC-4DB4-825A-0C8DC95DD79C}" dt="2019-10-15T19:37:53.109" v="12841" actId="207"/>
        <pc:sldMkLst>
          <pc:docMk/>
          <pc:sldMk cId="1861806118" sldId="625"/>
        </pc:sldMkLst>
        <pc:spChg chg="mod">
          <ac:chgData name="Cummins, Sheri (NIH/OD) [E]" userId="27ef1276-516b-499b-b919-42898e02f206" providerId="ADAL" clId="{90E94AA0-85DC-4DB4-825A-0C8DC95DD79C}" dt="2019-10-15T19:26:28.715" v="12367" actId="5793"/>
          <ac:spMkLst>
            <pc:docMk/>
            <pc:sldMk cId="1861806118" sldId="625"/>
            <ac:spMk id="2" creationId="{F2ED4470-38B9-43A8-B789-21D994A34DE5}"/>
          </ac:spMkLst>
        </pc:spChg>
        <pc:spChg chg="mod">
          <ac:chgData name="Cummins, Sheri (NIH/OD) [E]" userId="27ef1276-516b-499b-b919-42898e02f206" providerId="ADAL" clId="{90E94AA0-85DC-4DB4-825A-0C8DC95DD79C}" dt="2019-10-15T19:36:58.795" v="12813" actId="115"/>
          <ac:spMkLst>
            <pc:docMk/>
            <pc:sldMk cId="1861806118" sldId="625"/>
            <ac:spMk id="3" creationId="{526779AD-E39E-42B7-BA06-6B78BE17B6A0}"/>
          </ac:spMkLst>
        </pc:spChg>
        <pc:spChg chg="mod">
          <ac:chgData name="Cummins, Sheri (NIH/OD) [E]" userId="27ef1276-516b-499b-b919-42898e02f206" providerId="ADAL" clId="{90E94AA0-85DC-4DB4-825A-0C8DC95DD79C}" dt="2019-10-15T19:37:53.109" v="12841" actId="207"/>
          <ac:spMkLst>
            <pc:docMk/>
            <pc:sldMk cId="1861806118" sldId="625"/>
            <ac:spMk id="4" creationId="{4B82EB02-88D1-4ED5-8582-6BED84B3397D}"/>
          </ac:spMkLst>
        </pc:spChg>
        <pc:spChg chg="mod">
          <ac:chgData name="Cummins, Sheri (NIH/OD) [E]" userId="27ef1276-516b-499b-b919-42898e02f206" providerId="ADAL" clId="{90E94AA0-85DC-4DB4-825A-0C8DC95DD79C}" dt="2019-10-15T19:36:44.284" v="12811" actId="255"/>
          <ac:spMkLst>
            <pc:docMk/>
            <pc:sldMk cId="1861806118" sldId="625"/>
            <ac:spMk id="5" creationId="{78636B59-08DF-4F7E-BC77-F64B1D908A67}"/>
          </ac:spMkLst>
        </pc:spChg>
        <pc:spChg chg="mod">
          <ac:chgData name="Cummins, Sheri (NIH/OD) [E]" userId="27ef1276-516b-499b-b919-42898e02f206" providerId="ADAL" clId="{90E94AA0-85DC-4DB4-825A-0C8DC95DD79C}" dt="2019-10-15T19:37:53.109" v="12841" actId="207"/>
          <ac:spMkLst>
            <pc:docMk/>
            <pc:sldMk cId="1861806118" sldId="625"/>
            <ac:spMk id="6" creationId="{4D1B428F-AD81-4CD1-B0D9-7206AF0B5D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33CD-8F20-4D43-A32E-0ACA2E878AF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56BDA-8E23-4A27-A373-8E5F3F6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FDA1-B426-4A43-A2E0-7AFA9997F3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6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99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1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6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7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5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9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3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4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2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56BDA-8E23-4A27-A373-8E5F3F6057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5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jpg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56"/>
          <a:stretch/>
        </p:blipFill>
        <p:spPr>
          <a:xfrm>
            <a:off x="-176689" y="0"/>
            <a:ext cx="141209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3072" y="474530"/>
            <a:ext cx="7992287" cy="378228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400" cap="none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 b="0" cap="none" spc="12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810" y="6121403"/>
            <a:ext cx="5233931" cy="604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03072" y="6039431"/>
            <a:ext cx="915931" cy="68649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84802" y="6580615"/>
            <a:ext cx="3397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Office of Extramural Research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9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0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3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AA22-46C9-4EC5-96FE-6BB4326006A3}" type="datetime4">
              <a:rPr lang="en-US" smtClean="0"/>
              <a:t>January 7,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26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2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5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4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269" y="363985"/>
            <a:ext cx="10363200" cy="4321175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4400" b="1" cap="none" spc="-80" baseline="0" dirty="0">
                <a:solidFill>
                  <a:srgbClr val="65666A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269" y="4702175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E32D9A93-86D8-4391-8FA4-E8541E0BAA11}" type="datetime4">
              <a:rPr lang="en-US" smtClean="0"/>
              <a:t>January 7,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4799"/>
            <a:ext cx="5256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2436" y="1597766"/>
            <a:ext cx="52566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224-BD84-4A33-A138-460EDA6F04F4}" type="datetime4">
              <a:rPr lang="en-US" smtClean="0"/>
              <a:t>January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266" y="1572768"/>
            <a:ext cx="501339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>
                <a:solidFill>
                  <a:srgbClr val="65666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266" y="2259366"/>
            <a:ext cx="5013393" cy="384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37337" y="1572768"/>
            <a:ext cx="556840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00" baseline="0" dirty="0" smtClean="0">
                <a:solidFill>
                  <a:srgbClr val="65666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37337" y="2259366"/>
            <a:ext cx="5568403" cy="3840480"/>
          </a:xfrm>
        </p:spPr>
        <p:txBody>
          <a:bodyPr/>
          <a:lstStyle>
            <a:lvl1pPr>
              <a:defRPr lang="en-US" sz="2800" b="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1pPr>
            <a:lvl2pPr marL="457200" indent="-182880">
              <a:defRPr lang="en-US" sz="24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2pPr>
            <a:lvl3pPr marL="685800" indent="-182880">
              <a:defRPr lang="en-US" sz="2000" kern="1200" dirty="0" smtClean="0">
                <a:solidFill>
                  <a:srgbClr val="65666A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marL="457200" lvl="1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2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C45E-43F0-4C88-91B7-5D24CEFF2186}" type="datetime4">
              <a:rPr lang="en-US" smtClean="0"/>
              <a:t>January 7,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4679-E726-4588-9596-5DD06927CF2E}" type="datetime4">
              <a:rPr lang="en-US" smtClean="0"/>
              <a:t>January 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93E-4DC1-4FA2-BDDB-33751DF25D41}" type="datetime4">
              <a:rPr lang="en-US" smtClean="0"/>
              <a:t>January 7,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9E7C-E268-48A5-AEC1-9AEF89017E38}" type="datetime4">
              <a:rPr lang="en-US" smtClean="0"/>
              <a:t>January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EAC1-4BD0-4356-BB62-2B1EC0B96DCC}" type="datetime4">
              <a:rPr lang="en-US" smtClean="0"/>
              <a:t>January 7,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ddedlightblue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919533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14458" y="6345026"/>
            <a:ext cx="1642343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rgbClr val="0070C0"/>
                </a:solidFill>
              </a:defRPr>
            </a:lvl1pPr>
          </a:lstStyle>
          <a:p>
            <a:fld id="{94C54DE9-6F0B-49D4-8E0E-5D7BA5B87F31}" type="datetime4">
              <a:rPr lang="en-US" smtClean="0"/>
              <a:t>January 7,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1" y="6329849"/>
            <a:ext cx="597820" cy="446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5128" y="6380729"/>
            <a:ext cx="3443400" cy="39599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02882" y="6449810"/>
            <a:ext cx="3397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kern="1200" dirty="0">
                <a:solidFill>
                  <a:srgbClr val="274C8B"/>
                </a:solidFill>
                <a:latin typeface="+mn-lt"/>
                <a:ea typeface="+mn-ea"/>
                <a:cs typeface="+mn-cs"/>
              </a:rPr>
              <a:t>Office of Extramural Research</a:t>
            </a:r>
            <a:endParaRPr lang="en-US" sz="1100" i="1" dirty="0">
              <a:solidFill>
                <a:srgbClr val="274C8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600" b="0" kern="1200">
          <a:solidFill>
            <a:srgbClr val="65666A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rgbClr val="65666A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rgbClr val="65666A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65666A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rgbClr val="65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124218" y="6172201"/>
            <a:ext cx="525669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5FE6980-F585-4023-98F8-3FF4E282599F}" type="datetime4">
              <a:rPr lang="en-US" smtClean="0"/>
              <a:t>January 7, 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1" y="6329849"/>
            <a:ext cx="597820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128" y="6380729"/>
            <a:ext cx="344340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0FF7-AE22-4E78-A643-546875CAFF21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57AD-D8D6-4843-9739-6E90AF9E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rants.nih.gov/funding/searchguide/index.html#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rants.nih.gov/funding/searchguide/index.html#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hyperlink" Target="https://grants.nih.gov/funding/searchguide/index.html#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unding/searchguide/index.html#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understanding-nih.ht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unding/funding_program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prepare-to-apply-and-register/submission-options.htm" TargetMode="External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clinical-trials/specific-funding-opportunities.htm" TargetMode="External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grants.nih.gov/grants/how-to-apply-application-guide/prepare-to-apply-and-register/type-of-applications.ht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prepare-to-apply-and-register/register.htm" TargetMode="External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nihgps/index.htm" TargetMode="External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dealing-with-system-issues.htm" TargetMode="External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grants.nih.gov/grants/how-to-apply-application-guide/due-dates-and-submission-policies/submission-policies.htm#psam" TargetMode="External"/><Relationship Id="rId4" Type="http://schemas.openxmlformats.org/officeDocument/2006/relationships/hyperlink" Target="https://grants.nih.gov/grants/how-to-apply-application-guide/due-dates-and-submission-policies/submission-policies.htm#parfdc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prepare-to-apply-and-register/understand-funding-opportunities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grants/guide/parent_announcements.htm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WeeklyIndex.cfm" TargetMode="External"/><Relationship Id="rId2" Type="http://schemas.openxmlformats.org/officeDocument/2006/relationships/hyperlink" Target="https://grants.nih.gov/grants/guide/listserv.ht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prepare-to-apply-and-register/understand-funding-opportunities.htm" TargetMode="External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9-107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us.od.nih.gov/all/2019/06/17/noticing-more-notices-of-special-interest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WeeklyIndex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358" y="389299"/>
            <a:ext cx="5994215" cy="3179438"/>
          </a:xfrm>
        </p:spPr>
        <p:txBody>
          <a:bodyPr/>
          <a:lstStyle/>
          <a:p>
            <a:r>
              <a:rPr lang="en-US" dirty="0"/>
              <a:t>Finding and Understanding Funding Opportunity Announcements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661" y="3571776"/>
            <a:ext cx="8193386" cy="149815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Amy Mistretta</a:t>
            </a:r>
          </a:p>
          <a:p>
            <a:r>
              <a:rPr lang="en-US" dirty="0">
                <a:solidFill>
                  <a:schemeClr val="bg1"/>
                </a:solidFill>
              </a:rPr>
              <a:t>Sheri Cummins</a:t>
            </a:r>
          </a:p>
        </p:txBody>
      </p:sp>
    </p:spTree>
    <p:extLst>
      <p:ext uri="{BB962C8B-B14F-4D97-AF65-F5344CB8AC3E}">
        <p14:creationId xmlns:p14="http://schemas.microsoft.com/office/powerpoint/2010/main" val="239187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4233-3C6A-4E11-831A-5A0A42FC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– Grants.gov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5C04-6620-4B26-9E34-20520546C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title="&quot;&quot;">
            <a:extLst>
              <a:ext uri="{FF2B5EF4-FFF2-40B4-BE49-F238E27FC236}">
                <a16:creationId xmlns:a16="http://schemas.microsoft.com/office/drawing/2014/main" id="{37BCCD14-D16D-4F6D-9BA3-F57EF3CD2B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84" y="4670488"/>
            <a:ext cx="2617931" cy="879626"/>
          </a:xfrm>
          <a:prstGeom prst="rect">
            <a:avLst/>
          </a:prstGeom>
        </p:spPr>
      </p:pic>
      <p:pic>
        <p:nvPicPr>
          <p:cNvPr id="10" name="Picture 9" descr="cell phone showing Grants.gov mobile app search screen ">
            <a:extLst>
              <a:ext uri="{FF2B5EF4-FFF2-40B4-BE49-F238E27FC236}">
                <a16:creationId xmlns:a16="http://schemas.microsoft.com/office/drawing/2014/main" id="{CDC5AE99-389B-4255-A8B7-0FB9B08970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9" y="739156"/>
            <a:ext cx="5681282" cy="28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5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arch Grants | GRANTS.GOV - Internet Explorer">
            <a:extLst>
              <a:ext uri="{FF2B5EF4-FFF2-40B4-BE49-F238E27FC236}">
                <a16:creationId xmlns:a16="http://schemas.microsoft.com/office/drawing/2014/main" id="{2CF9967F-791D-4B8E-9636-4FEB66ED9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F4632-72D1-4719-AE1D-5DD2C1E9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Grants.gov Search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8A49-9A38-4A6B-88D4-7D088347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BCAB38-E559-40AC-80DF-8374D040F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792391" y="2877595"/>
            <a:ext cx="1040713" cy="3721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3F8D49-8E36-4928-83E6-188E53EDE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366950" y="1207219"/>
            <a:ext cx="1821001" cy="4939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D1B5EE3-2216-47BB-BBFE-8DCF3E01B654}"/>
              </a:ext>
            </a:extLst>
          </p:cNvPr>
          <p:cNvSpPr/>
          <p:nvPr/>
        </p:nvSpPr>
        <p:spPr>
          <a:xfrm>
            <a:off x="4059937" y="3610295"/>
            <a:ext cx="3886200" cy="2101091"/>
          </a:xfrm>
          <a:prstGeom prst="wedgeRoundRectCallout">
            <a:avLst>
              <a:gd name="adj1" fmla="val 48521"/>
              <a:gd name="adj2" fmla="val -737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Tips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OR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or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|| (default)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AND or &amp;&amp;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“</a:t>
            </a:r>
            <a:r>
              <a:rPr lang="en-US" sz="3200" i="1" dirty="0">
                <a:solidFill>
                  <a:prstClr val="black"/>
                </a:solidFill>
                <a:latin typeface="Calibri" panose="020F0502020204030204"/>
              </a:rPr>
              <a:t>exact phrase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C278FD-4456-4CD3-B2F1-7D3797A2E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33105" y="2880501"/>
            <a:ext cx="1554480" cy="3721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657B2F7-81ED-4A52-BA9B-6B5527E195B9}"/>
              </a:ext>
            </a:extLst>
          </p:cNvPr>
          <p:cNvSpPr/>
          <p:nvPr/>
        </p:nvSpPr>
        <p:spPr>
          <a:xfrm>
            <a:off x="8668322" y="1842674"/>
            <a:ext cx="2746629" cy="839433"/>
          </a:xfrm>
          <a:prstGeom prst="wedgeRoundRectCallout">
            <a:avLst>
              <a:gd name="adj1" fmla="val -24477"/>
              <a:gd name="adj2" fmla="val 809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 results to .csv file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09DC42-E636-410A-A817-6EA6299EF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387585" y="2788921"/>
            <a:ext cx="1554480" cy="64008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961B27B-A36F-4C65-8B62-51F008D731C7}"/>
              </a:ext>
            </a:extLst>
          </p:cNvPr>
          <p:cNvSpPr/>
          <p:nvPr/>
        </p:nvSpPr>
        <p:spPr>
          <a:xfrm>
            <a:off x="8098537" y="4298283"/>
            <a:ext cx="3886200" cy="2101091"/>
          </a:xfrm>
          <a:prstGeom prst="wedgeRoundRectCallout">
            <a:avLst>
              <a:gd name="adj1" fmla="val 27806"/>
              <a:gd name="adj2" fmla="val -932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Login to your Grants.gov account to Save and Manage searches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1FEBDB8-0DAB-4100-863C-313BDBCED188}"/>
              </a:ext>
            </a:extLst>
          </p:cNvPr>
          <p:cNvSpPr/>
          <p:nvPr/>
        </p:nvSpPr>
        <p:spPr>
          <a:xfrm>
            <a:off x="2726273" y="1856125"/>
            <a:ext cx="5617628" cy="853331"/>
          </a:xfrm>
          <a:prstGeom prst="wedgeRoundRectCallout">
            <a:avLst>
              <a:gd name="adj1" fmla="val -41731"/>
              <a:gd name="adj2" fmla="val 893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 by keyword, opportunity number,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CFDA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632-72D1-4719-AE1D-5DD2C1E9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Grants.gov Search Screen – Opportunity Status Filter</a:t>
            </a:r>
          </a:p>
        </p:txBody>
      </p:sp>
      <p:pic>
        <p:nvPicPr>
          <p:cNvPr id="5" name="Picture 4" descr="Search Grants | GRANTS.GOV - Internet Explorer">
            <a:extLst>
              <a:ext uri="{FF2B5EF4-FFF2-40B4-BE49-F238E27FC236}">
                <a16:creationId xmlns:a16="http://schemas.microsoft.com/office/drawing/2014/main" id="{EF2052FE-8FFD-43F8-8F99-0A7D828E9C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13206A-350D-4BBB-A759-072F83EA9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670812" y="5248408"/>
            <a:ext cx="672338" cy="58089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D7F91BA-8CFB-4DA2-8128-ECFEE1814E26}"/>
              </a:ext>
            </a:extLst>
          </p:cNvPr>
          <p:cNvSpPr/>
          <p:nvPr/>
        </p:nvSpPr>
        <p:spPr>
          <a:xfrm>
            <a:off x="3015523" y="5488150"/>
            <a:ext cx="4118702" cy="992642"/>
          </a:xfrm>
          <a:prstGeom prst="wedgeRoundRectCallout">
            <a:avLst>
              <a:gd name="adj1" fmla="val -62946"/>
              <a:gd name="adj2" fmla="val -410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results that match the criteria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C34ECD6-D13D-4543-AFE7-59016F47D866}"/>
              </a:ext>
            </a:extLst>
          </p:cNvPr>
          <p:cNvSpPr/>
          <p:nvPr/>
        </p:nvSpPr>
        <p:spPr>
          <a:xfrm>
            <a:off x="457361" y="3806193"/>
            <a:ext cx="2558162" cy="499374"/>
          </a:xfrm>
          <a:prstGeom prst="wedgeRoundRectCallout">
            <a:avLst>
              <a:gd name="adj1" fmla="val -27210"/>
              <a:gd name="adj2" fmla="val 1026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Search filters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30ECB4C-C484-4335-83FF-3D77FF2DB328}"/>
              </a:ext>
            </a:extLst>
          </p:cNvPr>
          <p:cNvSpPr/>
          <p:nvPr/>
        </p:nvSpPr>
        <p:spPr>
          <a:xfrm>
            <a:off x="4091847" y="4255766"/>
            <a:ext cx="6814277" cy="992642"/>
          </a:xfrm>
          <a:prstGeom prst="wedgeRoundRectCallout">
            <a:avLst>
              <a:gd name="adj1" fmla="val -70215"/>
              <a:gd name="adj2" fmla="val 395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“Forecasted” lists Notices of Intent to Publish – not published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8A49-9A38-4A6B-88D4-7D088347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8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632-72D1-4719-AE1D-5DD2C1E9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Grants.gov Search Screen – Funding Instrument Type Filter</a:t>
            </a:r>
          </a:p>
        </p:txBody>
      </p:sp>
      <p:pic>
        <p:nvPicPr>
          <p:cNvPr id="6" name="Picture 5" descr="Search Grants | GRANTS.GOV - Internet Explorer">
            <a:extLst>
              <a:ext uri="{FF2B5EF4-FFF2-40B4-BE49-F238E27FC236}">
                <a16:creationId xmlns:a16="http://schemas.microsoft.com/office/drawing/2014/main" id="{5AC6B0C0-A4A9-4970-BD57-EFC7412DBB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3C832AA-614C-43DA-9621-CC23ECEFC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38433" y="702206"/>
            <a:ext cx="3633492" cy="59699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5941235-F405-48F2-8047-A3F39A52B47D}"/>
              </a:ext>
            </a:extLst>
          </p:cNvPr>
          <p:cNvSpPr/>
          <p:nvPr/>
        </p:nvSpPr>
        <p:spPr>
          <a:xfrm>
            <a:off x="4994472" y="225739"/>
            <a:ext cx="5463978" cy="2291721"/>
          </a:xfrm>
          <a:prstGeom prst="wedgeRoundRectCallout">
            <a:avLst>
              <a:gd name="adj1" fmla="val -67600"/>
              <a:gd name="adj2" fmla="val -172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Instrument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Type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Cooperative Agreement (NIH)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Grant (NIH)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Procurement Contract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8A49-9A38-4A6B-88D4-7D088347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98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632-72D1-4719-AE1D-5DD2C1E9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Grants.gov Search Screen – Eligibility Filter</a:t>
            </a:r>
          </a:p>
        </p:txBody>
      </p:sp>
      <p:pic>
        <p:nvPicPr>
          <p:cNvPr id="6" name="Picture 5" descr="Search Grants | GRANTS.GOV - Internet Explorer">
            <a:extLst>
              <a:ext uri="{FF2B5EF4-FFF2-40B4-BE49-F238E27FC236}">
                <a16:creationId xmlns:a16="http://schemas.microsoft.com/office/drawing/2014/main" id="{5AC6B0C0-A4A9-4970-BD57-EFC7412DBB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51D9695-97C8-4F39-89AE-6A22EC145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87435" y="3429000"/>
            <a:ext cx="1884265" cy="48914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53ACF24-FFEC-4F91-822B-5E45B0F964AA}"/>
              </a:ext>
            </a:extLst>
          </p:cNvPr>
          <p:cNvSpPr/>
          <p:nvPr/>
        </p:nvSpPr>
        <p:spPr>
          <a:xfrm>
            <a:off x="3770216" y="114569"/>
            <a:ext cx="8134349" cy="6510486"/>
          </a:xfrm>
          <a:prstGeom prst="wedgeRoundRectCallout">
            <a:avLst>
              <a:gd name="adj1" fmla="val -78270"/>
              <a:gd name="adj2" fmla="val -15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Eligibility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City or township governments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County governments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For profit organizations other than small businesses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Independent school districts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Individuals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Native American tribal governments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Nonprofits (other than institutions of higher education)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Private institutions of higher education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Public/state controlled institutions of higher education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Public/Indian housing authorities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Small businesses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Special district governments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State governments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</a:rPr>
              <a:t>Other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Unrestricted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8A49-9A38-4A6B-88D4-7D088347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1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632-72D1-4719-AE1D-5DD2C1E9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Grants.gov Search Screen – Category Filter</a:t>
            </a:r>
          </a:p>
        </p:txBody>
      </p:sp>
      <p:pic>
        <p:nvPicPr>
          <p:cNvPr id="5" name="Picture 4" descr="Search Grants | GRANTS.GOV - Internet Explorer">
            <a:extLst>
              <a:ext uri="{FF2B5EF4-FFF2-40B4-BE49-F238E27FC236}">
                <a16:creationId xmlns:a16="http://schemas.microsoft.com/office/drawing/2014/main" id="{CFDE80D7-AFF2-4321-AA25-F75D39888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97B771F-86EB-42A5-8A28-B14ADFB82E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235" y="682429"/>
            <a:ext cx="1884265" cy="48914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2" name="Group 11" descr="Grants.gov Search Category Filter items">
            <a:extLst>
              <a:ext uri="{FF2B5EF4-FFF2-40B4-BE49-F238E27FC236}">
                <a16:creationId xmlns:a16="http://schemas.microsoft.com/office/drawing/2014/main" id="{F203097E-12C8-4256-A727-584805B30EF4}"/>
              </a:ext>
            </a:extLst>
          </p:cNvPr>
          <p:cNvGrpSpPr/>
          <p:nvPr/>
        </p:nvGrpSpPr>
        <p:grpSpPr>
          <a:xfrm>
            <a:off x="3441863" y="125089"/>
            <a:ext cx="8750137" cy="6510486"/>
            <a:chOff x="3441863" y="125089"/>
            <a:chExt cx="8750137" cy="651048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5480B02-9B39-4500-BF64-E68465E8CB43}"/>
                </a:ext>
              </a:extLst>
            </p:cNvPr>
            <p:cNvSpPr/>
            <p:nvPr/>
          </p:nvSpPr>
          <p:spPr>
            <a:xfrm>
              <a:off x="3441863" y="125089"/>
              <a:ext cx="8626312" cy="6510486"/>
            </a:xfrm>
            <a:prstGeom prst="wedgeRoundRectCallout">
              <a:avLst>
                <a:gd name="adj1" fmla="val -61894"/>
                <a:gd name="adj2" fmla="val -3622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Category</a:t>
              </a:r>
              <a:endPara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Agriculture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Arts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Business and Commerce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Community Development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Consumer Protection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Disaster Prevention and </a:t>
              </a:r>
              <a:b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Relief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srgbClr val="C00000"/>
                  </a:solidFill>
                  <a:latin typeface="Calibri" panose="020F0502020204030204"/>
                </a:rPr>
                <a:t>Education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Employment, Labor and </a:t>
              </a:r>
              <a:b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Training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Energy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dirty="0">
                  <a:solidFill>
                    <a:srgbClr val="C00000"/>
                  </a:solidFill>
                  <a:latin typeface="Calibri" panose="020F0502020204030204"/>
                </a:rPr>
                <a:t>Environment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D8FD27-D195-4A2F-B7FE-55B430CABD3E}"/>
                </a:ext>
              </a:extLst>
            </p:cNvPr>
            <p:cNvSpPr txBox="1"/>
            <p:nvPr/>
          </p:nvSpPr>
          <p:spPr>
            <a:xfrm>
              <a:off x="8189445" y="1054243"/>
              <a:ext cx="4002555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srgbClr val="C00000"/>
                  </a:solidFill>
                  <a:latin typeface="Calibri" panose="020F0502020204030204"/>
                </a:rPr>
                <a:t>Food and Nutrition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srgbClr val="C00000"/>
                  </a:solidFill>
                  <a:latin typeface="Calibri" panose="020F0502020204030204"/>
                </a:rPr>
                <a:t>Health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Housing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Humanities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srgbClr val="C00000"/>
                  </a:solidFill>
                  <a:latin typeface="Calibri" panose="020F0502020204030204"/>
                </a:rPr>
                <a:t>Income Security and Social Services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Information and Statistics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Law, Justice and Legal Services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Natural Resources</a:t>
              </a:r>
            </a:p>
            <a:p>
              <a:pPr marL="457200" lvl="0" indent="-457200">
                <a:buFont typeface="Arial" panose="020B0604020202020204" pitchFamily="34" charset="0"/>
                <a:buChar char="•"/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Other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8A49-9A38-4A6B-88D4-7D088347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0673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4632-72D1-4719-AE1D-5DD2C1E9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Grants.gov Search Screen – Agency Filter</a:t>
            </a:r>
          </a:p>
        </p:txBody>
      </p:sp>
      <p:pic>
        <p:nvPicPr>
          <p:cNvPr id="5" name="Picture 4" descr="Search Grants | GRANTS.GOV - Internet Explorer">
            <a:extLst>
              <a:ext uri="{FF2B5EF4-FFF2-40B4-BE49-F238E27FC236}">
                <a16:creationId xmlns:a16="http://schemas.microsoft.com/office/drawing/2014/main" id="{CFDE80D7-AFF2-4321-AA25-F75D39888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" y="-39862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97B771F-86EB-42A5-8A28-B14ADFB82E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3825" y="3380332"/>
            <a:ext cx="1884265" cy="48914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" name="Group 9" descr="Grants.gov Agency Filter items">
            <a:extLst>
              <a:ext uri="{FF2B5EF4-FFF2-40B4-BE49-F238E27FC236}">
                <a16:creationId xmlns:a16="http://schemas.microsoft.com/office/drawing/2014/main" id="{88383D0C-6610-4338-86A7-3F22C371D8B1}"/>
              </a:ext>
            </a:extLst>
          </p:cNvPr>
          <p:cNvGrpSpPr/>
          <p:nvPr/>
        </p:nvGrpSpPr>
        <p:grpSpPr>
          <a:xfrm>
            <a:off x="5305425" y="0"/>
            <a:ext cx="6662595" cy="6656300"/>
            <a:chOff x="3962400" y="169775"/>
            <a:chExt cx="6662595" cy="64658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5480B02-9B39-4500-BF64-E68465E8CB43}"/>
                </a:ext>
              </a:extLst>
            </p:cNvPr>
            <p:cNvSpPr/>
            <p:nvPr/>
          </p:nvSpPr>
          <p:spPr>
            <a:xfrm>
              <a:off x="3962400" y="169775"/>
              <a:ext cx="6662595" cy="6465800"/>
            </a:xfrm>
            <a:prstGeom prst="wedgeRoundRectCallout">
              <a:avLst>
                <a:gd name="adj1" fmla="val -86388"/>
                <a:gd name="adj2" fmla="val -36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/>
                </a:rPr>
                <a:t>Agency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/>
                </a:rPr>
                <a:t>All Agencies</a:t>
              </a:r>
            </a:p>
            <a:p>
              <a:pPr marL="457200" marR="0" lvl="0" indent="-4572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/>
                </a:rPr>
                <a:t>Specific Agencies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E.g., All Department of Health and Human Services</a:t>
              </a: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US" sz="3600" dirty="0">
                  <a:solidFill>
                    <a:prstClr val="black"/>
                  </a:solidFill>
                  <a:latin typeface="Calibri" panose="020F0502020204030204"/>
                </a:rPr>
                <a:t>Specific Sub-agencies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E.g., </a:t>
              </a:r>
              <a:r>
                <a:rPr lang="en-US" sz="3200" dirty="0">
                  <a:solidFill>
                    <a:srgbClr val="C00000"/>
                  </a:solidFill>
                  <a:latin typeface="Calibri" panose="020F0502020204030204"/>
                </a:rPr>
                <a:t>National Institutes of Health</a:t>
              </a:r>
              <a:br>
                <a:rPr lang="en-US" sz="3200" dirty="0">
                  <a:solidFill>
                    <a:srgbClr val="C00000"/>
                  </a:solidFill>
                  <a:latin typeface="Calibri" panose="020F0502020204030204"/>
                </a:rPr>
              </a:b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/>
              </a:r>
              <a:b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/>
              </a:r>
              <a:b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/>
              </a:r>
              <a:b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/>
              </a:r>
              <a:b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</a:br>
              <a:endParaRPr lang="en-US" sz="3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9" name="Picture 8" descr="Can select National Institutes of Health sub-agency in the Agency search filter">
              <a:extLst>
                <a:ext uri="{FF2B5EF4-FFF2-40B4-BE49-F238E27FC236}">
                  <a16:creationId xmlns:a16="http://schemas.microsoft.com/office/drawing/2014/main" id="{AEEB8355-B35E-4FA5-AFE3-CD440E6D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8" y="4246562"/>
              <a:ext cx="5346577" cy="2262013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8A49-9A38-4A6B-88D4-7D088347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arch Grants | GRANTS.GOV - Internet Explorer">
            <a:extLst>
              <a:ext uri="{FF2B5EF4-FFF2-40B4-BE49-F238E27FC236}">
                <a16:creationId xmlns:a16="http://schemas.microsoft.com/office/drawing/2014/main" id="{2CF9967F-791D-4B8E-9636-4FEB66ED9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7F4632-72D1-4719-AE1D-5DD2C1E9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Grants.gov Search Screen – Select FOA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8A49-9A38-4A6B-88D4-7D088347A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3F8D49-8E36-4928-83E6-188E53EDE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366950" y="1232028"/>
            <a:ext cx="1821001" cy="4939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D1B5EE3-2216-47BB-BBFE-8DCF3E01B654}"/>
              </a:ext>
            </a:extLst>
          </p:cNvPr>
          <p:cNvSpPr/>
          <p:nvPr/>
        </p:nvSpPr>
        <p:spPr>
          <a:xfrm>
            <a:off x="912114" y="4376178"/>
            <a:ext cx="2564511" cy="1625152"/>
          </a:xfrm>
          <a:prstGeom prst="wedgeRoundRectCallout">
            <a:avLst>
              <a:gd name="adj1" fmla="val 74520"/>
              <a:gd name="adj2" fmla="val 311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Opportunity Number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09DC42-E636-410A-A817-6EA6299EF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187951" y="5525811"/>
            <a:ext cx="1146049" cy="37769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D642-B1B5-4D36-81EE-15826366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6007"/>
            <a:ext cx="10919533" cy="1371600"/>
          </a:xfrm>
        </p:spPr>
        <p:txBody>
          <a:bodyPr/>
          <a:lstStyle/>
          <a:p>
            <a:r>
              <a:rPr lang="en-US" dirty="0"/>
              <a:t>View Grant Opportunity – Apply &amp; Subscribe</a:t>
            </a:r>
          </a:p>
        </p:txBody>
      </p:sp>
      <p:pic>
        <p:nvPicPr>
          <p:cNvPr id="10" name="Picture 9" descr="Search Grants | GRANTS.GOV - Internet Explorer">
            <a:extLst>
              <a:ext uri="{FF2B5EF4-FFF2-40B4-BE49-F238E27FC236}">
                <a16:creationId xmlns:a16="http://schemas.microsoft.com/office/drawing/2014/main" id="{528E4C74-0428-4E14-A21F-2BD4D88D7F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ED08FBE-EF85-43E6-8AF0-9F350B5F9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020050" y="2996605"/>
            <a:ext cx="2124075" cy="77529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0E4986D-9A6B-483F-85B3-39A7716CFA14}"/>
              </a:ext>
            </a:extLst>
          </p:cNvPr>
          <p:cNvSpPr/>
          <p:nvPr/>
        </p:nvSpPr>
        <p:spPr>
          <a:xfrm>
            <a:off x="4010025" y="1609725"/>
            <a:ext cx="4152899" cy="1543630"/>
          </a:xfrm>
          <a:prstGeom prst="wedgeRoundRectCallout">
            <a:avLst>
              <a:gd name="adj1" fmla="val 64276"/>
              <a:gd name="adj2" fmla="val 5130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apply using Grants.gov Workspace (single-project only)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54E1B-9719-4FEA-853D-4BFBD3963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067926" y="2977130"/>
            <a:ext cx="1905000" cy="77529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B9EFBFD-A711-4683-936D-AB56661D2CA8}"/>
              </a:ext>
            </a:extLst>
          </p:cNvPr>
          <p:cNvSpPr/>
          <p:nvPr/>
        </p:nvSpPr>
        <p:spPr>
          <a:xfrm>
            <a:off x="8286750" y="231516"/>
            <a:ext cx="3638549" cy="2514098"/>
          </a:xfrm>
          <a:prstGeom prst="wedgeRoundRectCallout">
            <a:avLst>
              <a:gd name="adj1" fmla="val 19512"/>
              <a:gd name="adj2" fmla="val 638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subscribe to Grants.gov updates for FOA (e.g., new form package; close date change)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E7D1-CC81-4A95-BD12-B54A2866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ch Grants | GRANTS.GOV - Internet Explorer">
            <a:extLst>
              <a:ext uri="{FF2B5EF4-FFF2-40B4-BE49-F238E27FC236}">
                <a16:creationId xmlns:a16="http://schemas.microsoft.com/office/drawing/2014/main" id="{FF7A359C-3BF9-4E9F-B1F3-AE1A2C762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D642-B1B5-4D36-81EE-15826366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6007"/>
            <a:ext cx="10919533" cy="1371600"/>
          </a:xfrm>
        </p:spPr>
        <p:txBody>
          <a:bodyPr/>
          <a:lstStyle/>
          <a:p>
            <a:r>
              <a:rPr lang="en-US" dirty="0"/>
              <a:t>View Grant Opportunity – Synopsis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E7D1-CC81-4A95-BD12-B54A2866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D08FBE-EF85-43E6-8AF0-9F350B5F9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9575" y="733425"/>
            <a:ext cx="1095376" cy="4857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0E4986D-9A6B-483F-85B3-39A7716CFA14}"/>
              </a:ext>
            </a:extLst>
          </p:cNvPr>
          <p:cNvSpPr/>
          <p:nvPr/>
        </p:nvSpPr>
        <p:spPr>
          <a:xfrm>
            <a:off x="3209927" y="1629065"/>
            <a:ext cx="3705224" cy="494720"/>
          </a:xfrm>
          <a:prstGeom prst="wedgeRoundRectCallout">
            <a:avLst>
              <a:gd name="adj1" fmla="val 50137"/>
              <a:gd name="adj2" fmla="val 359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Information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D6FB676-80B6-4164-BB58-C40DAE81F100}"/>
              </a:ext>
            </a:extLst>
          </p:cNvPr>
          <p:cNvSpPr/>
          <p:nvPr/>
        </p:nvSpPr>
        <p:spPr>
          <a:xfrm>
            <a:off x="2190751" y="138534"/>
            <a:ext cx="5419723" cy="952528"/>
          </a:xfrm>
          <a:prstGeom prst="wedgeRoundRectCallout">
            <a:avLst>
              <a:gd name="adj1" fmla="val -61449"/>
              <a:gd name="adj2" fmla="val 389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Grants.gov has a synopsis (subset) of full announcement</a:t>
            </a:r>
          </a:p>
        </p:txBody>
      </p:sp>
    </p:spTree>
    <p:extLst>
      <p:ext uri="{BB962C8B-B14F-4D97-AF65-F5344CB8AC3E}">
        <p14:creationId xmlns:p14="http://schemas.microsoft.com/office/powerpoint/2010/main" val="2904081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8227-9501-4A19-B70C-5A8D6134B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2BB2-0059-4B07-80B0-CEAD211F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33715"/>
            <a:ext cx="11132457" cy="4892450"/>
          </a:xfrm>
        </p:spPr>
        <p:txBody>
          <a:bodyPr>
            <a:normAutofit fontScale="92500" lnSpcReduction="10000"/>
          </a:bodyPr>
          <a:lstStyle/>
          <a:p>
            <a:pPr marL="109537" indent="0">
              <a:buNone/>
            </a:pPr>
            <a:r>
              <a:rPr lang="en-US" sz="3500" dirty="0"/>
              <a:t>Upon completion of this session, participants will be able to:</a:t>
            </a:r>
          </a:p>
          <a:p>
            <a:pPr marL="109537" indent="0">
              <a:buNone/>
            </a:pPr>
            <a:endParaRPr lang="en-US" sz="1900" dirty="0"/>
          </a:p>
          <a:p>
            <a:pPr marL="681037" indent="-571500">
              <a:spcAft>
                <a:spcPts val="1200"/>
              </a:spcAft>
            </a:pPr>
            <a:r>
              <a:rPr lang="en-US" sz="3500" dirty="0"/>
              <a:t>Have a thorough understanding of the different types of funding opportunities</a:t>
            </a:r>
          </a:p>
          <a:p>
            <a:pPr marL="681037" indent="-571500">
              <a:spcAft>
                <a:spcPts val="1200"/>
              </a:spcAft>
            </a:pPr>
            <a:r>
              <a:rPr lang="en-US" sz="3500" dirty="0"/>
              <a:t>Find funding </a:t>
            </a:r>
            <a:r>
              <a:rPr lang="en-US" sz="3500" dirty="0" err="1"/>
              <a:t>opportunites</a:t>
            </a:r>
            <a:r>
              <a:rPr lang="en-US" sz="3500" dirty="0"/>
              <a:t> of interest </a:t>
            </a:r>
            <a:endParaRPr lang="en-US" sz="2600" dirty="0"/>
          </a:p>
          <a:p>
            <a:pPr marL="681037" indent="-571500">
              <a:spcAft>
                <a:spcPts val="1200"/>
              </a:spcAft>
            </a:pPr>
            <a:r>
              <a:rPr lang="en-US" sz="3500" dirty="0"/>
              <a:t>Navigate a Funding Opportunity Announcement (FOA) or Notice of Special Interest (NOSI) efficiently to identify all the elements required to submit a responsive, compliant, and complete application 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712F7-F954-4D1E-9FF2-8D52C07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0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arch Grants | GRANTS.GOV - Internet Explorer">
            <a:extLst>
              <a:ext uri="{FF2B5EF4-FFF2-40B4-BE49-F238E27FC236}">
                <a16:creationId xmlns:a16="http://schemas.microsoft.com/office/drawing/2014/main" id="{FF8327A9-40AF-4F51-BF2B-30C24CD987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D642-B1B5-4D36-81EE-15826366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6007"/>
            <a:ext cx="10919533" cy="1371600"/>
          </a:xfrm>
        </p:spPr>
        <p:txBody>
          <a:bodyPr/>
          <a:lstStyle/>
          <a:p>
            <a:r>
              <a:rPr lang="en-US" dirty="0"/>
              <a:t>View Grant Opportunity – Eligibility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E7D1-CC81-4A95-BD12-B54A2866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D08FBE-EF85-43E6-8AF0-9F350B5F9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09588" y="1371600"/>
            <a:ext cx="1095376" cy="4857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0E4986D-9A6B-483F-85B3-39A7716CFA14}"/>
              </a:ext>
            </a:extLst>
          </p:cNvPr>
          <p:cNvSpPr/>
          <p:nvPr/>
        </p:nvSpPr>
        <p:spPr>
          <a:xfrm>
            <a:off x="2114552" y="180976"/>
            <a:ext cx="9010648" cy="1514474"/>
          </a:xfrm>
          <a:prstGeom prst="wedgeRoundRectCallout">
            <a:avLst>
              <a:gd name="adj1" fmla="val 50137"/>
              <a:gd name="adj2" fmla="val 359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Organization eligibility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categories;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NIH announcement may have additional organization and PI eligibility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525122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ch Grants | GRANTS.GOV - Internet Explorer">
            <a:extLst>
              <a:ext uri="{FF2B5EF4-FFF2-40B4-BE49-F238E27FC236}">
                <a16:creationId xmlns:a16="http://schemas.microsoft.com/office/drawing/2014/main" id="{45646643-4235-4506-9561-6FBBBED92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D642-B1B5-4D36-81EE-15826366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1076007"/>
            <a:ext cx="11546356" cy="1371600"/>
          </a:xfrm>
        </p:spPr>
        <p:txBody>
          <a:bodyPr/>
          <a:lstStyle/>
          <a:p>
            <a:r>
              <a:rPr lang="en-US" dirty="0"/>
              <a:t>View Grant Opportunity – Additional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E7D1-CC81-4A95-BD12-B54A2866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D08FBE-EF85-43E6-8AF0-9F350B5F9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986088" y="3267075"/>
            <a:ext cx="4424362" cy="4857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0E4986D-9A6B-483F-85B3-39A7716CFA14}"/>
              </a:ext>
            </a:extLst>
          </p:cNvPr>
          <p:cNvSpPr/>
          <p:nvPr/>
        </p:nvSpPr>
        <p:spPr>
          <a:xfrm>
            <a:off x="5753102" y="3929945"/>
            <a:ext cx="5895973" cy="1137355"/>
          </a:xfrm>
          <a:prstGeom prst="wedgeRoundRectCallout">
            <a:avLst>
              <a:gd name="adj1" fmla="val -35160"/>
              <a:gd name="adj2" fmla="val -779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Link to full announcement in NIH Guide for Grants &amp; Contracts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872737D-4FAC-4C6E-8E8F-8F9FA3EC26CA}"/>
              </a:ext>
            </a:extLst>
          </p:cNvPr>
          <p:cNvSpPr/>
          <p:nvPr/>
        </p:nvSpPr>
        <p:spPr>
          <a:xfrm>
            <a:off x="2714627" y="53587"/>
            <a:ext cx="8000998" cy="1137355"/>
          </a:xfrm>
          <a:prstGeom prst="wedgeRoundRectCallout">
            <a:avLst>
              <a:gd name="adj1" fmla="val -41622"/>
              <a:gd name="adj2" fmla="val 1062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Description = Funding Opportunity Purpose in NIH Guide for Grants &amp; Contracts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513D7BF-55D1-4F40-A474-52C1BB3C77F6}"/>
              </a:ext>
            </a:extLst>
          </p:cNvPr>
          <p:cNvSpPr/>
          <p:nvPr/>
        </p:nvSpPr>
        <p:spPr>
          <a:xfrm>
            <a:off x="256032" y="5209886"/>
            <a:ext cx="11546356" cy="1425689"/>
          </a:xfrm>
          <a:prstGeom prst="wedgeRoundRectCallout">
            <a:avLst>
              <a:gd name="adj1" fmla="val -28956"/>
              <a:gd name="adj2" fmla="val -498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</a:rPr>
              <a:t>Grants.gov search only searches information available in synopsis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Grants.gov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notifications only notify users of changes to synopsis and application package information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76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arch Grants | GRANTS.GOV - Internet Explorer">
            <a:extLst>
              <a:ext uri="{FF2B5EF4-FFF2-40B4-BE49-F238E27FC236}">
                <a16:creationId xmlns:a16="http://schemas.microsoft.com/office/drawing/2014/main" id="{33D192A0-E6B2-4B25-B47E-8D5F5FDD0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D642-B1B5-4D36-81EE-15826366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6007"/>
            <a:ext cx="10919533" cy="1371600"/>
          </a:xfrm>
        </p:spPr>
        <p:txBody>
          <a:bodyPr/>
          <a:lstStyle/>
          <a:p>
            <a:r>
              <a:rPr lang="en-US" dirty="0"/>
              <a:t>View Grant Opportunity – Package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E7D1-CC81-4A95-BD12-B54A2866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D08FBE-EF85-43E6-8AF0-9F350B5F9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05438" y="2442280"/>
            <a:ext cx="1262062" cy="59231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861000-AF21-472F-8002-7C986560A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844088" y="5949595"/>
            <a:ext cx="909637" cy="42263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0E4986D-9A6B-483F-85B3-39A7716CFA14}"/>
              </a:ext>
            </a:extLst>
          </p:cNvPr>
          <p:cNvSpPr/>
          <p:nvPr/>
        </p:nvSpPr>
        <p:spPr>
          <a:xfrm>
            <a:off x="6219828" y="3429000"/>
            <a:ext cx="5543547" cy="1952308"/>
          </a:xfrm>
          <a:prstGeom prst="wedgeRoundRectCallout">
            <a:avLst>
              <a:gd name="adj1" fmla="val 22057"/>
              <a:gd name="adj2" fmla="val 82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Preview allows you to see the mandatory and optional application forms posted for the opportunity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4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rch Grants | GRANTS.GOV - Internet Explorer">
            <a:extLst>
              <a:ext uri="{FF2B5EF4-FFF2-40B4-BE49-F238E27FC236}">
                <a16:creationId xmlns:a16="http://schemas.microsoft.com/office/drawing/2014/main" id="{2D13E68A-9E00-44DB-A83B-716DEFFC63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D0D642-B1B5-4D36-81EE-15826366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6007"/>
            <a:ext cx="10919533" cy="1371600"/>
          </a:xfrm>
        </p:spPr>
        <p:txBody>
          <a:bodyPr/>
          <a:lstStyle/>
          <a:p>
            <a:r>
              <a:rPr lang="en-US" dirty="0"/>
              <a:t>Preview – Available Application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E7D1-CC81-4A95-BD12-B54A2866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861000-AF21-472F-8002-7C986560A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975273" y="5949595"/>
            <a:ext cx="778452" cy="42263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67C601-7BC0-485B-A542-749A677CC1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975273" y="5343954"/>
            <a:ext cx="250742" cy="605641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20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4233-3C6A-4E11-831A-5A0A42FC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– NIH Guide for Grants &amp; Contracts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19789-1674-4C73-8CB3-49D947C0E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5C04-6620-4B26-9E34-20520546C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9128C-2E13-4925-B549-EDA25D099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9" y="1353143"/>
            <a:ext cx="7780952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6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2BF6-D329-4012-BA4A-1619C731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Guide for Grants and Contracts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9A23B-321C-4DEB-B74F-88357EA88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54" y="722376"/>
            <a:ext cx="11131223" cy="548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B3ED6-6A1C-4187-BA5A-31FA5427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3312-6D8B-4BED-97BE-D4DC9131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NIH Guide Searching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7C5C5-1546-4E05-AD1E-493F9CAF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NIH Guide to Grants and Contracts - Internet Explorer">
            <a:hlinkClick r:id="rId2"/>
            <a:extLst>
              <a:ext uri="{FF2B5EF4-FFF2-40B4-BE49-F238E27FC236}">
                <a16:creationId xmlns:a16="http://schemas.microsoft.com/office/drawing/2014/main" id="{F3B3994C-428C-4D55-A799-63E4DE82F9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" y="39157"/>
            <a:ext cx="12192000" cy="68580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71A0812-4CE0-4692-83F0-EE27B1E175DB}"/>
              </a:ext>
            </a:extLst>
          </p:cNvPr>
          <p:cNvSpPr/>
          <p:nvPr/>
        </p:nvSpPr>
        <p:spPr>
          <a:xfrm>
            <a:off x="4325569" y="2450865"/>
            <a:ext cx="2894371" cy="1322913"/>
          </a:xfrm>
          <a:prstGeom prst="wedgeRoundRectCallout">
            <a:avLst>
              <a:gd name="adj1" fmla="val 22057"/>
              <a:gd name="adj2" fmla="val 82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Enter key words to search by subject area, FOA number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618217D-3613-4F83-AFE2-D96B46B58B2F}"/>
              </a:ext>
            </a:extLst>
          </p:cNvPr>
          <p:cNvSpPr/>
          <p:nvPr/>
        </p:nvSpPr>
        <p:spPr>
          <a:xfrm>
            <a:off x="7644442" y="3675888"/>
            <a:ext cx="3352028" cy="1056135"/>
          </a:xfrm>
          <a:prstGeom prst="wedgeRoundRectCallout">
            <a:avLst>
              <a:gd name="adj1" fmla="val 21239"/>
              <a:gd name="adj2" fmla="val 4793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Options to Export, Share or Save searches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3312-6D8B-4BED-97BE-D4DC9131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NIH Guide Searching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7C5C5-1546-4E05-AD1E-493F9CAF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NIH Guide to Grants and Contracts - Internet Explorer">
            <a:hlinkClick r:id="rId2"/>
            <a:extLst>
              <a:ext uri="{FF2B5EF4-FFF2-40B4-BE49-F238E27FC236}">
                <a16:creationId xmlns:a16="http://schemas.microsoft.com/office/drawing/2014/main" id="{F3B3994C-428C-4D55-A799-63E4DE82F9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5" y="-39862"/>
            <a:ext cx="12192000" cy="68580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71A0812-4CE0-4692-83F0-EE27B1E175DB}"/>
              </a:ext>
            </a:extLst>
          </p:cNvPr>
          <p:cNvSpPr/>
          <p:nvPr/>
        </p:nvSpPr>
        <p:spPr>
          <a:xfrm>
            <a:off x="1379368" y="1104900"/>
            <a:ext cx="4649957" cy="2284238"/>
          </a:xfrm>
          <a:prstGeom prst="wedgeRoundRectCallout">
            <a:avLst>
              <a:gd name="adj1" fmla="val 22057"/>
              <a:gd name="adj2" fmla="val 82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Narrow your search based on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 status: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All FOAs (Active and Archived)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Active FOAs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All Notices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Expired FOAs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618217D-3613-4F83-AFE2-D96B46B58B2F}"/>
              </a:ext>
            </a:extLst>
          </p:cNvPr>
          <p:cNvSpPr/>
          <p:nvPr/>
        </p:nvSpPr>
        <p:spPr>
          <a:xfrm>
            <a:off x="2420976" y="4392628"/>
            <a:ext cx="3451014" cy="1820885"/>
          </a:xfrm>
          <a:prstGeom prst="wedgeRoundRectCallout">
            <a:avLst>
              <a:gd name="adj1" fmla="val -68330"/>
              <a:gd name="adj2" fmla="val 3992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Set filters to narrow the organizations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Hover over acronyms to expand them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F81BF5-484A-4CB9-A5F1-FF248333C1B0}"/>
              </a:ext>
            </a:extLst>
          </p:cNvPr>
          <p:cNvSpPr/>
          <p:nvPr/>
        </p:nvSpPr>
        <p:spPr>
          <a:xfrm>
            <a:off x="6681350" y="4414559"/>
            <a:ext cx="3352028" cy="1056135"/>
          </a:xfrm>
          <a:prstGeom prst="wedgeRoundRectCallout">
            <a:avLst>
              <a:gd name="adj1" fmla="val 22057"/>
              <a:gd name="adj2" fmla="val 82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Sort by Release Date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7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B06A-617E-40C9-BB18-B42F06E3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02" y="-1580548"/>
            <a:ext cx="10919533" cy="1371600"/>
          </a:xfrm>
        </p:spPr>
        <p:txBody>
          <a:bodyPr/>
          <a:lstStyle/>
          <a:p>
            <a:r>
              <a:rPr lang="en-US" dirty="0"/>
              <a:t>Searching by Activity Code and 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02E6-BABC-482E-B98C-F1104D0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NIH Guide to Grants and Contracts - Internet Explorer">
            <a:hlinkClick r:id="rId2"/>
            <a:extLst>
              <a:ext uri="{FF2B5EF4-FFF2-40B4-BE49-F238E27FC236}">
                <a16:creationId xmlns:a16="http://schemas.microsoft.com/office/drawing/2014/main" id="{E19F97A5-608D-4203-8F26-41B5B1B56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587"/>
            <a:ext cx="12155955" cy="68377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07D982-8047-4FA2-A89E-BED798F3E767}"/>
              </a:ext>
            </a:extLst>
          </p:cNvPr>
          <p:cNvSpPr/>
          <p:nvPr/>
        </p:nvSpPr>
        <p:spPr>
          <a:xfrm>
            <a:off x="2280610" y="835925"/>
            <a:ext cx="3352028" cy="1056135"/>
          </a:xfrm>
          <a:prstGeom prst="wedgeRoundRectCallout">
            <a:avLst>
              <a:gd name="adj1" fmla="val -72809"/>
              <a:gd name="adj2" fmla="val 657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Code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DA816E3-7185-405B-83FA-60EE20ABD93A}"/>
              </a:ext>
            </a:extLst>
          </p:cNvPr>
          <p:cNvSpPr/>
          <p:nvPr/>
        </p:nvSpPr>
        <p:spPr>
          <a:xfrm>
            <a:off x="2694764" y="3076433"/>
            <a:ext cx="3896535" cy="1056135"/>
          </a:xfrm>
          <a:prstGeom prst="wedgeRoundRectCallout">
            <a:avLst>
              <a:gd name="adj1" fmla="val -72809"/>
              <a:gd name="adj2" fmla="val 657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Choose Clinical Trials Designation</a:t>
            </a:r>
          </a:p>
        </p:txBody>
      </p:sp>
    </p:spTree>
    <p:extLst>
      <p:ext uri="{BB962C8B-B14F-4D97-AF65-F5344CB8AC3E}">
        <p14:creationId xmlns:p14="http://schemas.microsoft.com/office/powerpoint/2010/main" val="990446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B06A-617E-40C9-BB18-B42F06E3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02" y="-1580548"/>
            <a:ext cx="10919533" cy="1371600"/>
          </a:xfrm>
        </p:spPr>
        <p:txBody>
          <a:bodyPr/>
          <a:lstStyle/>
          <a:p>
            <a:r>
              <a:rPr lang="en-US" dirty="0"/>
              <a:t>Searching by types of FOAs and date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02E6-BABC-482E-B98C-F1104D0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NIH Guide to Grants and Contracts - Internet Explorer">
            <a:hlinkClick r:id="rId3"/>
            <a:extLst>
              <a:ext uri="{FF2B5EF4-FFF2-40B4-BE49-F238E27FC236}">
                <a16:creationId xmlns:a16="http://schemas.microsoft.com/office/drawing/2014/main" id="{64419CA6-358F-4BD1-B1DB-1B23AEB940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" y="-442"/>
            <a:ext cx="12121921" cy="681858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547FB38-6CEE-454E-9BB7-319D4FA2C03B}"/>
              </a:ext>
            </a:extLst>
          </p:cNvPr>
          <p:cNvSpPr/>
          <p:nvPr/>
        </p:nvSpPr>
        <p:spPr>
          <a:xfrm>
            <a:off x="2606487" y="1354540"/>
            <a:ext cx="3352028" cy="1056135"/>
          </a:xfrm>
          <a:prstGeom prst="wedgeRoundRectCallout">
            <a:avLst>
              <a:gd name="adj1" fmla="val -72809"/>
              <a:gd name="adj2" fmla="val 657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ect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types of FOAs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3ABCE81-6C30-499B-91F0-F89675343618}"/>
              </a:ext>
            </a:extLst>
          </p:cNvPr>
          <p:cNvSpPr/>
          <p:nvPr/>
        </p:nvSpPr>
        <p:spPr>
          <a:xfrm>
            <a:off x="2742965" y="3563929"/>
            <a:ext cx="3352028" cy="1056135"/>
          </a:xfrm>
          <a:prstGeom prst="wedgeRoundRectCallout">
            <a:avLst>
              <a:gd name="adj1" fmla="val -72809"/>
              <a:gd name="adj2" fmla="val 657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Narrow by date range </a:t>
            </a:r>
          </a:p>
        </p:txBody>
      </p:sp>
    </p:spTree>
    <p:extLst>
      <p:ext uri="{BB962C8B-B14F-4D97-AF65-F5344CB8AC3E}">
        <p14:creationId xmlns:p14="http://schemas.microsoft.com/office/powerpoint/2010/main" val="417444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4233-3C6A-4E11-831A-5A0A42FC4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19789-1674-4C73-8CB3-49D947C0E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5C04-6620-4B26-9E34-20520546C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earch">
            <a:extLst>
              <a:ext uri="{FF2B5EF4-FFF2-40B4-BE49-F238E27FC236}">
                <a16:creationId xmlns:a16="http://schemas.microsoft.com/office/drawing/2014/main" id="{0F3122D0-4AE8-4F3A-B9FC-712E1D3B59F4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55" y="698996"/>
            <a:ext cx="5489802" cy="29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0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2BF6-D329-4012-BA4A-1619C731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Guide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9A23B-321C-4DEB-B74F-88357EA88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722376"/>
            <a:ext cx="11131223" cy="548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B3ED6-6A1C-4187-BA5A-31FA5427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64F82E4-0168-4C87-A103-0BA18AA71414}"/>
              </a:ext>
            </a:extLst>
          </p:cNvPr>
          <p:cNvSpPr/>
          <p:nvPr/>
        </p:nvSpPr>
        <p:spPr>
          <a:xfrm>
            <a:off x="5546313" y="2282695"/>
            <a:ext cx="4034415" cy="1641038"/>
          </a:xfrm>
          <a:prstGeom prst="wedgeRoundRectCallout">
            <a:avLst>
              <a:gd name="adj1" fmla="val 69694"/>
              <a:gd name="adj2" fmla="val 851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To use more search tools click on ‘Advanced Search’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190B7C-1664-43BD-B73D-4993CE5A5B68}"/>
              </a:ext>
            </a:extLst>
          </p:cNvPr>
          <p:cNvSpPr txBox="1">
            <a:spLocks/>
          </p:cNvSpPr>
          <p:nvPr/>
        </p:nvSpPr>
        <p:spPr>
          <a:xfrm>
            <a:off x="295702" y="-1580548"/>
            <a:ext cx="10919533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Searching using the advanced search</a:t>
            </a:r>
          </a:p>
        </p:txBody>
      </p:sp>
    </p:spTree>
    <p:extLst>
      <p:ext uri="{BB962C8B-B14F-4D97-AF65-F5344CB8AC3E}">
        <p14:creationId xmlns:p14="http://schemas.microsoft.com/office/powerpoint/2010/main" val="39951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B06A-617E-40C9-BB18-B42F06E3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02" y="-1580548"/>
            <a:ext cx="10919533" cy="1371600"/>
          </a:xfrm>
        </p:spPr>
        <p:txBody>
          <a:bodyPr/>
          <a:lstStyle/>
          <a:p>
            <a:r>
              <a:rPr lang="en-US" dirty="0"/>
              <a:t>Guide Advanced Search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02E6-BABC-482E-B98C-F1104D0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2D6616-5F69-41DD-A701-D955319698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24" y="245659"/>
            <a:ext cx="6826981" cy="62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05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4470-38B9-43A8-B789-21D994A3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779AD-E39E-42B7-BA06-6B78BE17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266" y="1234440"/>
            <a:ext cx="5013393" cy="97809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NIH Guide For Grants &amp; Contracts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2EB02-88D1-4ED5-8582-6BED84B33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NIH FOAs and Notices (policy, change, intent to publish, special interest)</a:t>
            </a:r>
          </a:p>
          <a:p>
            <a:r>
              <a:rPr lang="en-US" dirty="0"/>
              <a:t>Searches full announcement</a:t>
            </a:r>
          </a:p>
          <a:p>
            <a:r>
              <a:rPr lang="en-US" dirty="0"/>
              <a:t>Filter to NIH Institute level</a:t>
            </a:r>
          </a:p>
          <a:p>
            <a:r>
              <a:rPr lang="en-US" dirty="0"/>
              <a:t>Agency-specific filters (activity code, clinical trial allowability)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36B59-08DF-4F7E-BC77-F64B1D90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Grants.gov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B428F-AD81-4CD1-B0D9-7206AF0B5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All federal agency FOAs and Notices of Intent to Publish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Searches synopses</a:t>
            </a:r>
          </a:p>
          <a:p>
            <a:r>
              <a:rPr lang="en-US" dirty="0"/>
              <a:t>Filter to NIH agency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C6BC3-E563-4A3D-B620-ED0E6DE7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8EF56-F28E-46CB-9AFF-31AAD2D5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FOAs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E2481-A325-4B09-86F7-F27E8870C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 sample FOA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21A70-50A4-4F2D-ADFB-E14B45F2A6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779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DD2E-FF38-4703-9F57-90F63D1B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618F4-1038-4468-B689-2BA95E3D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9531"/>
            <a:ext cx="11002392" cy="54341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/>
              <a:t>Part 1. Overview Information</a:t>
            </a:r>
          </a:p>
          <a:p>
            <a:pPr marL="0" indent="0">
              <a:buNone/>
            </a:pPr>
            <a:r>
              <a:rPr lang="en-US" sz="4000" dirty="0"/>
              <a:t>Part 2. Full Text of the Announcement</a:t>
            </a:r>
          </a:p>
          <a:p>
            <a:pPr marL="0" indent="0">
              <a:buNone/>
            </a:pPr>
            <a:r>
              <a:rPr lang="en-US" dirty="0"/>
              <a:t>	Section I. Funding Opportunity Description</a:t>
            </a:r>
          </a:p>
          <a:p>
            <a:pPr marL="0" indent="0">
              <a:buNone/>
            </a:pPr>
            <a:r>
              <a:rPr lang="en-US" dirty="0"/>
              <a:t>	Section II. Award Information</a:t>
            </a:r>
          </a:p>
          <a:p>
            <a:pPr marL="0" indent="0">
              <a:buNone/>
            </a:pPr>
            <a:r>
              <a:rPr lang="en-US" dirty="0"/>
              <a:t>	Section III. Eligibility Information</a:t>
            </a:r>
          </a:p>
          <a:p>
            <a:pPr marL="0" indent="0">
              <a:buNone/>
            </a:pPr>
            <a:r>
              <a:rPr lang="en-US" dirty="0"/>
              <a:t>	Section IV. Application and Submission Information</a:t>
            </a:r>
          </a:p>
          <a:p>
            <a:pPr marL="0" indent="0">
              <a:buNone/>
            </a:pPr>
            <a:r>
              <a:rPr lang="en-US" dirty="0"/>
              <a:t>	Section V. Application Review Information</a:t>
            </a:r>
          </a:p>
          <a:p>
            <a:pPr marL="0" indent="0">
              <a:buNone/>
            </a:pPr>
            <a:r>
              <a:rPr lang="en-US" dirty="0"/>
              <a:t>	Section VI. Award Administration Information</a:t>
            </a:r>
          </a:p>
          <a:p>
            <a:pPr marL="0" indent="0">
              <a:buNone/>
            </a:pPr>
            <a:r>
              <a:rPr lang="en-US" dirty="0"/>
              <a:t>	Section VII. Agency Contacts</a:t>
            </a:r>
          </a:p>
          <a:p>
            <a:pPr marL="0" indent="0">
              <a:buNone/>
            </a:pPr>
            <a:r>
              <a:rPr lang="en-US" dirty="0"/>
              <a:t>	Section VIII. Other Information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2BCC3-8B02-43CF-8CBD-135B0054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44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Part 1. Overview Information</a:t>
            </a:r>
          </a:p>
        </p:txBody>
      </p:sp>
      <p:pic>
        <p:nvPicPr>
          <p:cNvPr id="7" name="Picture 6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28"/>
            <a:ext cx="12192000" cy="644434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D60924A-1F5C-4D85-A124-3CE9B95797A7}"/>
              </a:ext>
            </a:extLst>
          </p:cNvPr>
          <p:cNvSpPr/>
          <p:nvPr/>
        </p:nvSpPr>
        <p:spPr>
          <a:xfrm>
            <a:off x="402055" y="2315461"/>
            <a:ext cx="3685313" cy="3519282"/>
          </a:xfrm>
          <a:prstGeom prst="wedgeRoundRectCallout">
            <a:avLst>
              <a:gd name="adj1" fmla="val 32463"/>
              <a:gd name="adj2" fmla="val 483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 within the mission of an organization participating on the FOA or Notice of Special Interest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3" tooltip="Understand NIH: Finding the Right Fit for Your Research"/>
              </a:rPr>
              <a:t>Learn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CFB57B6-A936-4AD5-A63C-2CA50A0C3D29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35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333264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Part 1. Overview Information (cont.)</a:t>
            </a:r>
          </a:p>
        </p:txBody>
      </p:sp>
      <p:pic>
        <p:nvPicPr>
          <p:cNvPr id="3" name="Picture 2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00"/>
            <a:ext cx="12192000" cy="6442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024A24B-BCB1-4617-B330-3E1C43E43CE6}"/>
              </a:ext>
            </a:extLst>
          </p:cNvPr>
          <p:cNvSpPr/>
          <p:nvPr/>
        </p:nvSpPr>
        <p:spPr>
          <a:xfrm>
            <a:off x="6353817" y="797310"/>
            <a:ext cx="5546025" cy="953355"/>
          </a:xfrm>
          <a:prstGeom prst="wedgeRoundRectCallout">
            <a:avLst>
              <a:gd name="adj1" fmla="val -22587"/>
              <a:gd name="adj2" fmla="val -737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titles include activity code and clinical trial indicator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FBB0613-CE08-4770-94CC-2326C6CE9A95}"/>
              </a:ext>
            </a:extLst>
          </p:cNvPr>
          <p:cNvSpPr/>
          <p:nvPr/>
        </p:nvSpPr>
        <p:spPr>
          <a:xfrm>
            <a:off x="5763936" y="2122873"/>
            <a:ext cx="5546025" cy="953355"/>
          </a:xfrm>
          <a:prstGeom prst="wedgeRoundRectCallout">
            <a:avLst>
              <a:gd name="adj1" fmla="val -53382"/>
              <a:gd name="adj2" fmla="val -1571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code tells you the type of grant program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Types of NIH Grant Programs"/>
              </a:rPr>
              <a:t>Learn more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05794EE-8687-4285-9587-5B4A454BC8DC}"/>
              </a:ext>
            </a:extLst>
          </p:cNvPr>
          <p:cNvSpPr/>
          <p:nvPr/>
        </p:nvSpPr>
        <p:spPr>
          <a:xfrm>
            <a:off x="1614066" y="1690688"/>
            <a:ext cx="2784123" cy="432185"/>
          </a:xfrm>
          <a:prstGeom prst="wedgeRoundRectCallout">
            <a:avLst>
              <a:gd name="adj1" fmla="val 45366"/>
              <a:gd name="adj2" fmla="val -832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or Reissue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C2B0D6B-66BE-4192-9F91-421F8CAB13FE}"/>
              </a:ext>
            </a:extLst>
          </p:cNvPr>
          <p:cNvSpPr/>
          <p:nvPr/>
        </p:nvSpPr>
        <p:spPr>
          <a:xfrm>
            <a:off x="129332" y="3173576"/>
            <a:ext cx="4442667" cy="3057407"/>
          </a:xfrm>
          <a:prstGeom prst="wedgeRoundRectCallout">
            <a:avLst>
              <a:gd name="adj1" fmla="val 55636"/>
              <a:gd name="adj2" fmla="val -221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 notices: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instructions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New/updated policy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 of Special Interest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75D4316-36EB-4329-B36E-A6D0B0061FE7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36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90919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A7CE-A27E-43FA-A75B-F5DEA4C4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Information</a:t>
            </a:r>
          </a:p>
        </p:txBody>
      </p:sp>
      <p:pic>
        <p:nvPicPr>
          <p:cNvPr id="3" name="Picture 2" descr="PA-19-056: Research Project Grant (Parent R01 Clinical Trial Not Allowed) - Google Chrome">
            <a:extLst>
              <a:ext uri="{FF2B5EF4-FFF2-40B4-BE49-F238E27FC236}">
                <a16:creationId xmlns:a16="http://schemas.microsoft.com/office/drawing/2014/main" id="{78870A2B-7B7C-439E-96E0-87F86005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30"/>
            <a:ext cx="12192000" cy="642674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EEDCFB1-4603-4569-9C35-614863FB6D66}"/>
              </a:ext>
            </a:extLst>
          </p:cNvPr>
          <p:cNvSpPr/>
          <p:nvPr/>
        </p:nvSpPr>
        <p:spPr>
          <a:xfrm>
            <a:off x="6095999" y="2532985"/>
            <a:ext cx="1493521" cy="513015"/>
          </a:xfrm>
          <a:prstGeom prst="wedgeRoundRectCallout">
            <a:avLst>
              <a:gd name="adj1" fmla="val -76354"/>
              <a:gd name="adj2" fmla="val -162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 #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CFF874D-525F-4E33-ADF8-DC2BA84FDF37}"/>
              </a:ext>
            </a:extLst>
          </p:cNvPr>
          <p:cNvSpPr/>
          <p:nvPr/>
        </p:nvSpPr>
        <p:spPr>
          <a:xfrm>
            <a:off x="7984023" y="2789493"/>
            <a:ext cx="4020412" cy="1498489"/>
          </a:xfrm>
          <a:prstGeom prst="wedgeRoundRectCallout">
            <a:avLst>
              <a:gd name="adj1" fmla="val -70322"/>
              <a:gd name="adj2" fmla="val -42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FOAs that vary by activity code or clinical trial indicator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B3F551D-8EE8-4CA8-897E-273D768AC8C3}"/>
              </a:ext>
            </a:extLst>
          </p:cNvPr>
          <p:cNvSpPr/>
          <p:nvPr/>
        </p:nvSpPr>
        <p:spPr>
          <a:xfrm>
            <a:off x="2581372" y="5979860"/>
            <a:ext cx="1650993" cy="513015"/>
          </a:xfrm>
          <a:prstGeom prst="wedgeRoundRectCallout">
            <a:avLst>
              <a:gd name="adj1" fmla="val -48902"/>
              <a:gd name="adj2" fmla="val -78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6612ED2-AAD6-49C9-8670-B9A3D7DE32E4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37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7234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Key Dates</a:t>
            </a:r>
          </a:p>
        </p:txBody>
      </p:sp>
      <p:pic>
        <p:nvPicPr>
          <p:cNvPr id="3" name="Picture 2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2A12DAE-1AA9-49BB-9417-D9D25BD0F855}"/>
              </a:ext>
            </a:extLst>
          </p:cNvPr>
          <p:cNvSpPr/>
          <p:nvPr/>
        </p:nvSpPr>
        <p:spPr>
          <a:xfrm>
            <a:off x="5309248" y="104507"/>
            <a:ext cx="6728358" cy="511568"/>
          </a:xfrm>
          <a:prstGeom prst="wedgeRoundRectCallout">
            <a:avLst>
              <a:gd name="adj1" fmla="val -48746"/>
              <a:gd name="adj2" fmla="val 13326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systems will accept applications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01AAB34-1D51-4670-9189-E192F8AF66BC}"/>
              </a:ext>
            </a:extLst>
          </p:cNvPr>
          <p:cNvSpPr/>
          <p:nvPr/>
        </p:nvSpPr>
        <p:spPr>
          <a:xfrm>
            <a:off x="6218606" y="711438"/>
            <a:ext cx="5643454" cy="1540099"/>
          </a:xfrm>
          <a:prstGeom prst="wedgeRoundRectCallout">
            <a:avLst>
              <a:gd name="adj1" fmla="val -59768"/>
              <a:gd name="adj2" fmla="val 208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of intent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required; helpful for planning purposes when requested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4530824-BF54-4F53-9781-605C3648292D}"/>
              </a:ext>
            </a:extLst>
          </p:cNvPr>
          <p:cNvSpPr/>
          <p:nvPr/>
        </p:nvSpPr>
        <p:spPr>
          <a:xfrm>
            <a:off x="514058" y="2369223"/>
            <a:ext cx="3343374" cy="837960"/>
          </a:xfrm>
          <a:prstGeom prst="wedgeRoundRectCallout">
            <a:avLst>
              <a:gd name="adj1" fmla="val 49901"/>
              <a:gd name="adj2" fmla="val -311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dates or link to “Standard dates”</a:t>
            </a:r>
          </a:p>
        </p:txBody>
      </p:sp>
      <p:sp>
        <p:nvSpPr>
          <p:cNvPr id="8" name="Left Brace 7" descr="Grouping of due dates">
            <a:extLst>
              <a:ext uri="{FF2B5EF4-FFF2-40B4-BE49-F238E27FC236}">
                <a16:creationId xmlns:a16="http://schemas.microsoft.com/office/drawing/2014/main" id="{E6395A59-C153-4569-9ADC-2B7658BE3BC1}"/>
              </a:ext>
            </a:extLst>
          </p:cNvPr>
          <p:cNvSpPr/>
          <p:nvPr/>
        </p:nvSpPr>
        <p:spPr>
          <a:xfrm>
            <a:off x="3939821" y="2055813"/>
            <a:ext cx="451557" cy="4175654"/>
          </a:xfrm>
          <a:prstGeom prst="leftBrace">
            <a:avLst>
              <a:gd name="adj1" fmla="val 8333"/>
              <a:gd name="adj2" fmla="val 17591"/>
            </a:avLst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F433B4A-D640-4B29-BD5D-250EA5FD01F5}"/>
              </a:ext>
            </a:extLst>
          </p:cNvPr>
          <p:cNvSpPr/>
          <p:nvPr/>
        </p:nvSpPr>
        <p:spPr>
          <a:xfrm>
            <a:off x="6218606" y="5897879"/>
            <a:ext cx="4909642" cy="870391"/>
          </a:xfrm>
          <a:prstGeom prst="wedgeRoundRectCallout">
            <a:avLst>
              <a:gd name="adj1" fmla="val -64586"/>
              <a:gd name="adj2" fmla="val 309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Must apply to a due date prior to Expiration Date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7C96294-C9EE-44D7-983C-E56B79A9CABD}"/>
              </a:ext>
            </a:extLst>
          </p:cNvPr>
          <p:cNvSpPr/>
          <p:nvPr/>
        </p:nvSpPr>
        <p:spPr>
          <a:xfrm>
            <a:off x="8448512" y="2594681"/>
            <a:ext cx="3562020" cy="888831"/>
          </a:xfrm>
          <a:prstGeom prst="wedgeRoundRectCallout">
            <a:avLst>
              <a:gd name="adj1" fmla="val -54811"/>
              <a:gd name="adj2" fmla="val -323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available due date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often noted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BFBEB19-D75F-409C-B6C6-DB0F3E7EBA4E}"/>
              </a:ext>
            </a:extLst>
          </p:cNvPr>
          <p:cNvSpPr/>
          <p:nvPr/>
        </p:nvSpPr>
        <p:spPr>
          <a:xfrm>
            <a:off x="8263281" y="3818903"/>
            <a:ext cx="3598779" cy="1980102"/>
          </a:xfrm>
          <a:prstGeom prst="wedgeRoundRectCallout">
            <a:avLst>
              <a:gd name="adj1" fmla="val -55881"/>
              <a:gd name="adj2" fmla="val -314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your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application has strong focus on AIDS research, special dates apply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B2CCA5C-84E9-4E94-AF98-F8B42E482482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38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90344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Instructions and Table of Contents</a:t>
            </a:r>
          </a:p>
        </p:txBody>
      </p:sp>
      <p:pic>
        <p:nvPicPr>
          <p:cNvPr id="3" name="Picture 2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B8DDF7A-6CFC-498C-B5EA-CA6C745D39D7}"/>
              </a:ext>
            </a:extLst>
          </p:cNvPr>
          <p:cNvSpPr/>
          <p:nvPr/>
        </p:nvSpPr>
        <p:spPr>
          <a:xfrm>
            <a:off x="5172891" y="1798240"/>
            <a:ext cx="6374675" cy="2408000"/>
          </a:xfrm>
          <a:prstGeom prst="wedgeRoundRectCallout">
            <a:avLst>
              <a:gd name="adj1" fmla="val -27087"/>
              <a:gd name="adj2" fmla="val -760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Applicants must follow guidance in: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Guide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 notices (including Notices of Special Interest)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EAC507B-2E01-4641-AE0F-89F6E149708B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39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858257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20AC-9B54-4EAA-97FB-E19D4B46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Opportunities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63A8-E7ED-4D2D-B8EA-6D7BB0BFA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0" y="1128076"/>
            <a:ext cx="11002392" cy="523709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NIH advertises availability of grant support through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Funding Opportunity Announcements (FOAs)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</a:rPr>
              <a:t>Notices of Special Interest (NOSIs)</a:t>
            </a:r>
          </a:p>
          <a:p>
            <a:pPr>
              <a:spcAft>
                <a:spcPts val="1200"/>
              </a:spcAft>
            </a:pPr>
            <a:r>
              <a:rPr lang="en-US" dirty="0"/>
              <a:t>More than 1200 active FOAs at any given time</a:t>
            </a:r>
          </a:p>
          <a:p>
            <a:pPr>
              <a:spcAft>
                <a:spcPts val="1200"/>
              </a:spcAft>
            </a:pPr>
            <a:r>
              <a:rPr lang="en-US" dirty="0"/>
              <a:t>Each FOA has specific requirements and instructions for submitting an application </a:t>
            </a:r>
          </a:p>
          <a:p>
            <a:r>
              <a:rPr lang="en-US" dirty="0"/>
              <a:t>Know how to find the best FOA for you!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01676-B2C5-441A-AF5C-1B589486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3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Instructions and Table of Contents</a:t>
            </a:r>
          </a:p>
        </p:txBody>
      </p:sp>
      <p:pic>
        <p:nvPicPr>
          <p:cNvPr id="3" name="Picture 2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0ADA7C5-5A07-4735-9692-50EB1FD6CB7F}"/>
              </a:ext>
            </a:extLst>
          </p:cNvPr>
          <p:cNvSpPr/>
          <p:nvPr/>
        </p:nvSpPr>
        <p:spPr>
          <a:xfrm>
            <a:off x="5913219" y="1690688"/>
            <a:ext cx="5869478" cy="2808741"/>
          </a:xfrm>
          <a:prstGeom prst="wedgeRoundRectCallout">
            <a:avLst>
              <a:gd name="adj1" fmla="val -61314"/>
              <a:gd name="adj2" fmla="val -2171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Access, prepare, and submit your application using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System-to-system solution, 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Grants.gov Workspace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3" tooltip="Submission Options"/>
              </a:rPr>
              <a:t>Learn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406E380-2E61-490F-A2FD-738346515EDF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40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4773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Description</a:t>
            </a:r>
          </a:p>
        </p:txBody>
      </p:sp>
      <p:pic>
        <p:nvPicPr>
          <p:cNvPr id="8" name="Picture 7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E4A8AF13-F136-4B4D-A162-C39A76F896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0ADA7C5-5A07-4735-9692-50EB1FD6CB7F}"/>
              </a:ext>
            </a:extLst>
          </p:cNvPr>
          <p:cNvSpPr/>
          <p:nvPr/>
        </p:nvSpPr>
        <p:spPr>
          <a:xfrm>
            <a:off x="6096000" y="1214845"/>
            <a:ext cx="5712823" cy="4689565"/>
          </a:xfrm>
          <a:prstGeom prst="wedgeRoundRectCallout">
            <a:avLst>
              <a:gd name="adj1" fmla="val -57558"/>
              <a:gd name="adj2" fmla="val -189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Description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Purpose/goals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Relevant background; importance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Research objectives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Responsiveness statement - scientific areas pursued and/or not pursued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86A492D-84C2-412B-AB18-898D4A249E06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41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085031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Section II. Award Information</a:t>
            </a:r>
          </a:p>
        </p:txBody>
      </p:sp>
      <p:pic>
        <p:nvPicPr>
          <p:cNvPr id="3" name="Picture 2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" y="136275"/>
            <a:ext cx="121920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731CBD-8B34-4F3F-8086-BB45CB8B6A1C}"/>
              </a:ext>
            </a:extLst>
          </p:cNvPr>
          <p:cNvSpPr/>
          <p:nvPr/>
        </p:nvSpPr>
        <p:spPr>
          <a:xfrm>
            <a:off x="5900995" y="234384"/>
            <a:ext cx="5452805" cy="865369"/>
          </a:xfrm>
          <a:prstGeom prst="wedgeRoundRectCallout">
            <a:avLst>
              <a:gd name="adj1" fmla="val -53074"/>
              <a:gd name="adj2" fmla="val 825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Instruments - Grant, Cooperative Agreement, Other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5F42C1-6EDB-4412-BBF0-36BE38382DD2}"/>
              </a:ext>
            </a:extLst>
          </p:cNvPr>
          <p:cNvSpPr/>
          <p:nvPr/>
        </p:nvSpPr>
        <p:spPr>
          <a:xfrm>
            <a:off x="4767944" y="4200083"/>
            <a:ext cx="7171508" cy="1769643"/>
          </a:xfrm>
          <a:prstGeom prst="wedgeRoundRectCallout">
            <a:avLst>
              <a:gd name="adj1" fmla="val -29492"/>
              <a:gd name="adj2" fmla="val -669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Trial indicators - Not Allowed, Required, Required – Basic Experimental Studies with Humans, Optional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Clinical Trial-Specific Funding Opportunities"/>
              </a:rPr>
              <a:t>Learn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Clinical Trial-Specific Funding Opportunities"/>
              </a:rPr>
              <a:t>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B31B5B0-42A2-4E71-AB34-546CEB984D42}"/>
              </a:ext>
            </a:extLst>
          </p:cNvPr>
          <p:cNvSpPr/>
          <p:nvPr/>
        </p:nvSpPr>
        <p:spPr>
          <a:xfrm>
            <a:off x="6095998" y="2069683"/>
            <a:ext cx="6015029" cy="911338"/>
          </a:xfrm>
          <a:prstGeom prst="wedgeRoundRectCallout">
            <a:avLst>
              <a:gd name="adj1" fmla="val -62253"/>
              <a:gd name="adj2" fmla="val -196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Types - New, Renewal,  Resubmission, Revision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Types of Applications"/>
              </a:rPr>
              <a:t>Learn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4794DA5-B123-472D-9C65-2F19F564140B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42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99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Section II. Award Information</a:t>
            </a:r>
          </a:p>
        </p:txBody>
      </p:sp>
      <p:pic>
        <p:nvPicPr>
          <p:cNvPr id="3" name="Picture 2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23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5F42C1-6EDB-4412-BBF0-36BE38382DD2}"/>
              </a:ext>
            </a:extLst>
          </p:cNvPr>
          <p:cNvSpPr/>
          <p:nvPr/>
        </p:nvSpPr>
        <p:spPr>
          <a:xfrm>
            <a:off x="6085114" y="4556685"/>
            <a:ext cx="5445852" cy="380011"/>
          </a:xfrm>
          <a:prstGeom prst="wedgeRoundRectCallout">
            <a:avLst>
              <a:gd name="adj1" fmla="val -58573"/>
              <a:gd name="adj2" fmla="val 5670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include direct cost limits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DB386DD-6725-495F-A80E-B3989FDE29CD}"/>
              </a:ext>
            </a:extLst>
          </p:cNvPr>
          <p:cNvSpPr/>
          <p:nvPr/>
        </p:nvSpPr>
        <p:spPr>
          <a:xfrm>
            <a:off x="4817567" y="2868059"/>
            <a:ext cx="7082696" cy="1121882"/>
          </a:xfrm>
          <a:prstGeom prst="wedgeRoundRectCallout">
            <a:avLst>
              <a:gd name="adj1" fmla="val -39835"/>
              <a:gd name="adj2" fmla="val 724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RFAs and PASs include specific number of awards and total budget commitment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55051BE-0392-4E7E-B918-60E4ED5DBA20}"/>
              </a:ext>
            </a:extLst>
          </p:cNvPr>
          <p:cNvSpPr/>
          <p:nvPr/>
        </p:nvSpPr>
        <p:spPr>
          <a:xfrm>
            <a:off x="6327648" y="5895402"/>
            <a:ext cx="5026152" cy="962598"/>
          </a:xfrm>
          <a:prstGeom prst="wedgeRoundRectCallout">
            <a:avLst>
              <a:gd name="adj1" fmla="val 19889"/>
              <a:gd name="adj2" fmla="val -728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 Project Period varies by program; most &lt;=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62061EB-D1E6-47F1-A96C-4C95BC65D0F4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43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07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III. Eligibility Information</a:t>
            </a:r>
          </a:p>
        </p:txBody>
      </p:sp>
      <p:pic>
        <p:nvPicPr>
          <p:cNvPr id="3" name="Picture 2" descr="PA-19-056: Research Project Grant (Parent R01 Clinical Trial Not Allowed) - Google Chrom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934B613-996B-4318-9C60-BD8E11CB3A46}"/>
              </a:ext>
            </a:extLst>
          </p:cNvPr>
          <p:cNvSpPr/>
          <p:nvPr/>
        </p:nvSpPr>
        <p:spPr>
          <a:xfrm>
            <a:off x="4583741" y="472398"/>
            <a:ext cx="5213401" cy="463379"/>
          </a:xfrm>
          <a:prstGeom prst="wedgeRoundRectCallout">
            <a:avLst>
              <a:gd name="adj1" fmla="val -64907"/>
              <a:gd name="adj2" fmla="val 412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Types of eligible organizations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8869E56-EFF8-49E5-B8B6-936774CA0E8B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44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908814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Eligibility &amp; Organization Registration</a:t>
            </a:r>
          </a:p>
        </p:txBody>
      </p:sp>
      <p:pic>
        <p:nvPicPr>
          <p:cNvPr id="4" name="Picture 3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4D931070-990C-40EF-8C8C-B985C36DB9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A2D067C-38AE-4D20-B6EE-23C5D8ECBA0D}"/>
              </a:ext>
            </a:extLst>
          </p:cNvPr>
          <p:cNvSpPr/>
          <p:nvPr/>
        </p:nvSpPr>
        <p:spPr>
          <a:xfrm>
            <a:off x="6266225" y="213329"/>
            <a:ext cx="4229917" cy="1470199"/>
          </a:xfrm>
          <a:prstGeom prst="wedgeRoundRectCallout">
            <a:avLst>
              <a:gd name="adj1" fmla="val -57287"/>
              <a:gd name="adj2" fmla="val 2010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Indication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of whether foreign institutions or components can apply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CE34DF8-7A55-42FD-AB1A-F84667D107F7}"/>
              </a:ext>
            </a:extLst>
          </p:cNvPr>
          <p:cNvSpPr/>
          <p:nvPr/>
        </p:nvSpPr>
        <p:spPr>
          <a:xfrm>
            <a:off x="3979816" y="1848770"/>
            <a:ext cx="5238273" cy="414085"/>
          </a:xfrm>
          <a:prstGeom prst="wedgeRoundRectCallout">
            <a:avLst>
              <a:gd name="adj1" fmla="val -53452"/>
              <a:gd name="adj2" fmla="val 533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 Registrations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Learn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7FA958D-149D-43ED-8065-1C6FDB91F6CD}"/>
              </a:ext>
            </a:extLst>
          </p:cNvPr>
          <p:cNvSpPr/>
          <p:nvPr/>
        </p:nvSpPr>
        <p:spPr>
          <a:xfrm>
            <a:off x="5937503" y="5235512"/>
            <a:ext cx="2892987" cy="414085"/>
          </a:xfrm>
          <a:prstGeom prst="wedgeRoundRectCallout">
            <a:avLst>
              <a:gd name="adj1" fmla="val -57093"/>
              <a:gd name="adj2" fmla="val 533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PD/PI eligibility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CB1A99-3961-4AF2-B13C-838C168B71B4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45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93261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on Eligibility &amp; Section IV. Application and Submission Information</a:t>
            </a:r>
          </a:p>
        </p:txBody>
      </p:sp>
      <p:pic>
        <p:nvPicPr>
          <p:cNvPr id="7" name="Picture 6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9427BC15-94C5-48F2-A87E-66CC20BEE9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B3C341A-7703-4EB7-B966-8249335D2FBE}"/>
              </a:ext>
            </a:extLst>
          </p:cNvPr>
          <p:cNvSpPr/>
          <p:nvPr/>
        </p:nvSpPr>
        <p:spPr>
          <a:xfrm>
            <a:off x="4538471" y="509090"/>
            <a:ext cx="5846500" cy="544592"/>
          </a:xfrm>
          <a:prstGeom prst="wedgeRoundRectCallout">
            <a:avLst>
              <a:gd name="adj1" fmla="val -55444"/>
              <a:gd name="adj2" fmla="val 422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applications allowed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571F7F4-E479-41FE-9438-1CD78D8067ED}"/>
              </a:ext>
            </a:extLst>
          </p:cNvPr>
          <p:cNvSpPr/>
          <p:nvPr/>
        </p:nvSpPr>
        <p:spPr>
          <a:xfrm>
            <a:off x="5404103" y="3126687"/>
            <a:ext cx="6412289" cy="3537702"/>
          </a:xfrm>
          <a:prstGeom prst="wedgeRoundRectCallout">
            <a:avLst>
              <a:gd name="adj1" fmla="val -24855"/>
              <a:gd name="adj2" fmla="val 503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Application &amp; Submission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Information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Available forms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Applicable page limits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Special instructions in addition to or different from standard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hlinkClick r:id="rId3" tooltip="How to Apply - Application Guide"/>
              </a:rPr>
              <a:t>Application Guide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instructions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33E1625-714D-4DC7-A26B-F417309653A4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46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63155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70EA-4EBE-436D-8CA0-916343A3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Dates and Times &amp; Funding Restrictions</a:t>
            </a:r>
          </a:p>
        </p:txBody>
      </p:sp>
      <p:pic>
        <p:nvPicPr>
          <p:cNvPr id="4" name="Picture 3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EDBAF55D-A8ED-42AF-AB87-1D0BB3755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8F0D9CC-0AE9-4368-A898-6670C1F135CB}"/>
              </a:ext>
            </a:extLst>
          </p:cNvPr>
          <p:cNvSpPr/>
          <p:nvPr/>
        </p:nvSpPr>
        <p:spPr>
          <a:xfrm>
            <a:off x="6239255" y="363730"/>
            <a:ext cx="5667103" cy="2601539"/>
          </a:xfrm>
          <a:prstGeom prst="wedgeRoundRectCallout">
            <a:avLst>
              <a:gd name="adj1" fmla="val -64194"/>
              <a:gd name="adj2" fmla="val -53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Important deadline reminders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Submit early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Clear errors by deadline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Check application image in eRA Commons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A198C8-56C4-4EFE-8F78-A5F7B0DE79E0}"/>
              </a:ext>
            </a:extLst>
          </p:cNvPr>
          <p:cNvSpPr/>
          <p:nvPr/>
        </p:nvSpPr>
        <p:spPr>
          <a:xfrm>
            <a:off x="5029200" y="3696787"/>
            <a:ext cx="6877159" cy="979715"/>
          </a:xfrm>
          <a:prstGeom prst="wedgeRoundRectCallout">
            <a:avLst>
              <a:gd name="adj1" fmla="val -55444"/>
              <a:gd name="adj2" fmla="val 422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Awards subject to terms and conditions in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NIH Grants Policy Statement"/>
              </a:rPr>
              <a:t>NIH Grants Policy Statement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6129CE6-5452-4C82-B7E6-58CD3A1611DE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47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3922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2B50-1C1E-44B1-9D5C-3D2FC0953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Submission Requirements and Information</a:t>
            </a:r>
          </a:p>
        </p:txBody>
      </p:sp>
      <p:pic>
        <p:nvPicPr>
          <p:cNvPr id="4" name="Picture 3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7254CE1E-ACC2-4337-B5CA-2904DDC03B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5DFE916-7A28-48BD-B0A5-20F465F299C8}"/>
              </a:ext>
            </a:extLst>
          </p:cNvPr>
          <p:cNvSpPr/>
          <p:nvPr/>
        </p:nvSpPr>
        <p:spPr>
          <a:xfrm>
            <a:off x="6937829" y="2470024"/>
            <a:ext cx="4583611" cy="414085"/>
          </a:xfrm>
          <a:prstGeom prst="wedgeRoundRectCallout">
            <a:avLst>
              <a:gd name="adj1" fmla="val -31283"/>
              <a:gd name="adj2" fmla="val -7697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System issue policy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3" tooltip="Dealing with System Issues"/>
              </a:rPr>
              <a:t>Learn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6FFD0C-A5B9-47C6-9D53-9A6E3A732A62}"/>
              </a:ext>
            </a:extLst>
          </p:cNvPr>
          <p:cNvSpPr/>
          <p:nvPr/>
        </p:nvSpPr>
        <p:spPr>
          <a:xfrm>
            <a:off x="6096000" y="3560680"/>
            <a:ext cx="5586438" cy="1423121"/>
          </a:xfrm>
          <a:prstGeom prst="wedgeRoundRectCallout">
            <a:avLst>
              <a:gd name="adj1" fmla="val -59293"/>
              <a:gd name="adj2" fmla="val 460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approval needed for requests of $500k or more in direct costs in any year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Prior Agreement Required for $500,000 Direct Costs"/>
              </a:rPr>
              <a:t>Learn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75FBB4D-F119-43DE-BCB3-957DAC34CEB8}"/>
              </a:ext>
            </a:extLst>
          </p:cNvPr>
          <p:cNvSpPr/>
          <p:nvPr/>
        </p:nvSpPr>
        <p:spPr>
          <a:xfrm>
            <a:off x="4194629" y="6233580"/>
            <a:ext cx="7380429" cy="572168"/>
          </a:xfrm>
          <a:prstGeom prst="wedgeRoundRectCallout">
            <a:avLst>
              <a:gd name="adj1" fmla="val -18418"/>
              <a:gd name="adj2" fmla="val -7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Post-submission materials policy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Post Submission Application Materials"/>
              </a:rPr>
              <a:t>Learn more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408147F-4F4E-4B50-A5C5-20054FD0B796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48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1852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67C8-8CFE-4066-94EA-B71BE7C5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V. Application Review Information</a:t>
            </a:r>
          </a:p>
        </p:txBody>
      </p:sp>
      <p:pic>
        <p:nvPicPr>
          <p:cNvPr id="4" name="Picture 3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8492C6B6-F7D3-4B82-9042-106F25A844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69B83CC-C237-4F69-82EC-9F9F6D4158BE}"/>
              </a:ext>
            </a:extLst>
          </p:cNvPr>
          <p:cNvSpPr/>
          <p:nvPr/>
        </p:nvSpPr>
        <p:spPr>
          <a:xfrm>
            <a:off x="9339072" y="122776"/>
            <a:ext cx="2282952" cy="837344"/>
          </a:xfrm>
          <a:prstGeom prst="wedgeRoundRectCallout">
            <a:avLst>
              <a:gd name="adj1" fmla="val -20609"/>
              <a:gd name="adj2" fmla="val -423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Information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028D0D-FB0F-479E-A963-0603FA1B3B52}"/>
              </a:ext>
            </a:extLst>
          </p:cNvPr>
          <p:cNvSpPr/>
          <p:nvPr/>
        </p:nvSpPr>
        <p:spPr>
          <a:xfrm>
            <a:off x="3112008" y="781175"/>
            <a:ext cx="5388864" cy="1034561"/>
          </a:xfrm>
          <a:prstGeom prst="wedgeRoundRectCallout">
            <a:avLst>
              <a:gd name="adj1" fmla="val -40669"/>
              <a:gd name="adj2" fmla="val -838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active FOAs have a link to updated review language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8890BBA-30CC-4090-ACF3-F190DA148495}"/>
              </a:ext>
            </a:extLst>
          </p:cNvPr>
          <p:cNvSpPr/>
          <p:nvPr/>
        </p:nvSpPr>
        <p:spPr>
          <a:xfrm>
            <a:off x="4879194" y="3421937"/>
            <a:ext cx="6890440" cy="2077526"/>
          </a:xfrm>
          <a:prstGeom prst="wedgeRoundRectCallout">
            <a:avLst>
              <a:gd name="adj1" fmla="val -26360"/>
              <a:gd name="adj2" fmla="val -437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review criteria used to evaluate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scientific and technical merit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RFAs and PARs may have non-standard review criteria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5E9712C-1C73-443A-888A-46FC97A3ABE9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49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1740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type of FOAs are available?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1CA97-0981-4208-9C98-801BD6358ADA}"/>
              </a:ext>
            </a:extLst>
          </p:cNvPr>
          <p:cNvSpPr/>
          <p:nvPr/>
        </p:nvSpPr>
        <p:spPr>
          <a:xfrm>
            <a:off x="357187" y="1002044"/>
            <a:ext cx="1078978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Parent Announcements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– Trans-NIH; broad FOAs for investigator-initiated research for a specific activity code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5666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Program Announcements (PAs)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– One or more NIH ICs; highlight areas of scientific interest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(PA with set-aside funds)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(PA with special receipt, referral, and/or review considerations)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5666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Requests for Applications (RFAs)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– One or more NIH ICs; highlight well-defined area of science; set-aside funds and anticipated number of awards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Notices of Specials Interest (NOSIs)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65666A"/>
                </a:solidFill>
              </a:rPr>
              <a:t>– Notices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666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to highlight particular areas of science that ICs are interested in funding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9AAD25-8D52-489E-8451-8B0F837B62AD}"/>
              </a:ext>
            </a:extLst>
          </p:cNvPr>
          <p:cNvSpPr/>
          <p:nvPr/>
        </p:nvSpPr>
        <p:spPr>
          <a:xfrm>
            <a:off x="1686216" y="5751159"/>
            <a:ext cx="931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https://grants.nih.gov/grants/how-to-apply-application-guide/prepare-to-apply-and-register/understand-funding-opportunities.htm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91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492-48DF-4D92-8A14-0E3C3E87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Selection Process</a:t>
            </a:r>
          </a:p>
        </p:txBody>
      </p:sp>
      <p:pic>
        <p:nvPicPr>
          <p:cNvPr id="4" name="Picture 3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C9744FFF-4414-43B9-B422-1D6FAB5DC9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DDEEC40-B18F-4508-BAD7-DCAACA07CE78}"/>
              </a:ext>
            </a:extLst>
          </p:cNvPr>
          <p:cNvSpPr/>
          <p:nvPr/>
        </p:nvSpPr>
        <p:spPr>
          <a:xfrm>
            <a:off x="5990191" y="1269175"/>
            <a:ext cx="5585677" cy="2111878"/>
          </a:xfrm>
          <a:prstGeom prst="wedgeRoundRectCallout">
            <a:avLst>
              <a:gd name="adj1" fmla="val -72689"/>
              <a:gd name="adj2" fmla="val 85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considerations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Scientific/technical merit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Availability of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Relevance to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program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priorities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CD8F5B3-6328-413C-93E4-DD7B37ADD892}"/>
              </a:ext>
            </a:extLst>
          </p:cNvPr>
          <p:cNvSpPr/>
          <p:nvPr/>
        </p:nvSpPr>
        <p:spPr>
          <a:xfrm>
            <a:off x="3892731" y="4728110"/>
            <a:ext cx="7003869" cy="1441336"/>
          </a:xfrm>
          <a:prstGeom prst="wedgeRoundRectCallout">
            <a:avLst>
              <a:gd name="adj1" fmla="val -29892"/>
              <a:gd name="adj2" fmla="val -502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 Notices – could include FOA-specific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provisions to be included in Notice of Award (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D4C4CE3-23BC-4B8A-8781-45297308A441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50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4977113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841A-63B2-4012-920D-9209EC4C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pic>
        <p:nvPicPr>
          <p:cNvPr id="4" name="Picture 3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EC090D4C-04A0-47E3-959E-6D54FF91A3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D9E0B18-29E5-4E54-81DB-DB053E2E38C6}"/>
              </a:ext>
            </a:extLst>
          </p:cNvPr>
          <p:cNvSpPr/>
          <p:nvPr/>
        </p:nvSpPr>
        <p:spPr>
          <a:xfrm>
            <a:off x="5591555" y="2309529"/>
            <a:ext cx="5564125" cy="1426447"/>
          </a:xfrm>
          <a:prstGeom prst="wedgeRoundRectCallout">
            <a:avLst>
              <a:gd name="adj1" fmla="val -68076"/>
              <a:gd name="adj2" fmla="val -217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Cooperative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Agreement Terms and Conditions of Award – used for U activity codes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35CDB16-5429-43F8-9FBC-A93C2732B9AC}"/>
              </a:ext>
            </a:extLst>
          </p:cNvPr>
          <p:cNvSpPr/>
          <p:nvPr/>
        </p:nvSpPr>
        <p:spPr>
          <a:xfrm>
            <a:off x="4797115" y="4660844"/>
            <a:ext cx="4307695" cy="512047"/>
          </a:xfrm>
          <a:prstGeom prst="wedgeRoundRectCallout">
            <a:avLst>
              <a:gd name="adj1" fmla="val -25655"/>
              <a:gd name="adj2" fmla="val -526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requirements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469F732-4225-4381-8C28-C444B358E3DF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51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6749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BEC4-3EA2-41F4-B6A4-496D0DF4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VII. Agency Contacts</a:t>
            </a:r>
          </a:p>
        </p:txBody>
      </p:sp>
      <p:pic>
        <p:nvPicPr>
          <p:cNvPr id="4" name="Picture 3" descr="PA-19-056: Research Project Grant (Parent R01 Clinical Trial Not Allowed) - Internet Explorer">
            <a:extLst>
              <a:ext uri="{FF2B5EF4-FFF2-40B4-BE49-F238E27FC236}">
                <a16:creationId xmlns:a16="http://schemas.microsoft.com/office/drawing/2014/main" id="{A01838F4-9463-407C-A7B9-3BA96B2E29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2B04FC4-DEC2-44BB-823A-17EE13FFF7EC}"/>
              </a:ext>
            </a:extLst>
          </p:cNvPr>
          <p:cNvSpPr/>
          <p:nvPr/>
        </p:nvSpPr>
        <p:spPr>
          <a:xfrm>
            <a:off x="6195449" y="810992"/>
            <a:ext cx="5898429" cy="913903"/>
          </a:xfrm>
          <a:prstGeom prst="wedgeRoundRectCallout">
            <a:avLst>
              <a:gd name="adj1" fmla="val -58788"/>
              <a:gd name="adj2" fmla="val 281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eRA Service Desk – eRA Commons &amp; ASSIST support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0EF68F-D5FA-49D7-BF82-4678EB9C3FB0}"/>
              </a:ext>
            </a:extLst>
          </p:cNvPr>
          <p:cNvSpPr/>
          <p:nvPr/>
        </p:nvSpPr>
        <p:spPr>
          <a:xfrm>
            <a:off x="6195450" y="1816833"/>
            <a:ext cx="5739376" cy="1401957"/>
          </a:xfrm>
          <a:prstGeom prst="wedgeRoundRectCallout">
            <a:avLst>
              <a:gd name="adj1" fmla="val -59908"/>
              <a:gd name="adj2" fmla="val -234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General Grants Information – general inquiries on NIH grant process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CABF58E-BE29-483A-804D-67B8439F40C4}"/>
              </a:ext>
            </a:extLst>
          </p:cNvPr>
          <p:cNvSpPr/>
          <p:nvPr/>
        </p:nvSpPr>
        <p:spPr>
          <a:xfrm>
            <a:off x="5649137" y="3310728"/>
            <a:ext cx="6285689" cy="2599162"/>
          </a:xfrm>
          <a:prstGeom prst="wedgeRoundRectCallout">
            <a:avLst>
              <a:gd name="adj1" fmla="val -50012"/>
              <a:gd name="adj2" fmla="val 199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FOA-specific scientific, review, and financial contacts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------------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Check eRA Commons after submission for application/grant specific contacts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483EBE6-7012-47DB-9D30-5998968AA59E}"/>
              </a:ext>
            </a:extLst>
          </p:cNvPr>
          <p:cNvSpPr txBox="1">
            <a:spLocks/>
          </p:cNvSpPr>
          <p:nvPr/>
        </p:nvSpPr>
        <p:spPr>
          <a:xfrm>
            <a:off x="10996470" y="6453013"/>
            <a:ext cx="1159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DF745-7D3F-47F4-83A3-874385CFAA69}" type="slidenum">
              <a:rPr lang="en-US" smtClean="0">
                <a:solidFill>
                  <a:srgbClr val="20558A"/>
                </a:solidFill>
                <a:latin typeface="Helvetica"/>
              </a:rPr>
              <a:pPr/>
              <a:t>52</a:t>
            </a:fld>
            <a:endParaRPr lang="en-US" dirty="0">
              <a:solidFill>
                <a:srgbClr val="20558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638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ACBF-DD52-443E-9433-C88D3711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Notices of Special Interest (NOSIs)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5396-ED2C-4370-819C-3A9F81664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BDD58-32FE-4E74-A6CA-913C04513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698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1B3CD2-156A-4D0E-9195-5A9027D6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NOSIs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F8762-F9F8-4AA9-8FF7-0CE79567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75"/>
            <a:ext cx="11002392" cy="4840290"/>
          </a:xfrm>
        </p:spPr>
        <p:txBody>
          <a:bodyPr>
            <a:normAutofit/>
          </a:bodyPr>
          <a:lstStyle/>
          <a:p>
            <a:r>
              <a:rPr lang="en-US" sz="3200" dirty="0"/>
              <a:t>Transitioning non-Parent Program Announcements (PAs) to Notices of Special Interest (NOSIs) to highlight scientific/research topics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>
                <a:cs typeface="Calibri" panose="020F0502020204030204" pitchFamily="34" charset="0"/>
              </a:rPr>
              <a:t>Existing PAs will remain active until their expiration date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Focus on scientific and unique aspects of opportunity rather submission process </a:t>
            </a:r>
          </a:p>
          <a:p>
            <a:r>
              <a:rPr lang="en-US" sz="3200" dirty="0"/>
              <a:t>NOSIs point to existing FOAs (often parent announcements) for the submission of 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842DB-842A-4498-B085-3AAD4902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2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CCC9-B18A-496D-A4A8-13A32D62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Sample Notice of Special Interest (NOSI)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71CFA-E8D9-4A01-9A83-E6601F51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 descr="NOT-DK-19-019: Notice of Special Interest: Nutrigenetics and Nutrigenomics Approaches for Nutri - Internet Explorer">
            <a:extLst>
              <a:ext uri="{FF2B5EF4-FFF2-40B4-BE49-F238E27FC236}">
                <a16:creationId xmlns:a16="http://schemas.microsoft.com/office/drawing/2014/main" id="{93D5F3E7-41CE-4334-A46E-54672B67D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A2960F-C811-441A-AC32-4F5A74FB8108}"/>
              </a:ext>
            </a:extLst>
          </p:cNvPr>
          <p:cNvSpPr/>
          <p:nvPr/>
        </p:nvSpPr>
        <p:spPr>
          <a:xfrm>
            <a:off x="5602641" y="1371600"/>
            <a:ext cx="2741259" cy="544877"/>
          </a:xfrm>
          <a:prstGeom prst="wedgeRoundRectCallout">
            <a:avLst>
              <a:gd name="adj1" fmla="val -58788"/>
              <a:gd name="adj2" fmla="val 281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NOSI number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2B033CD-EC28-499C-84AA-94947D46CFA1}"/>
              </a:ext>
            </a:extLst>
          </p:cNvPr>
          <p:cNvSpPr/>
          <p:nvPr/>
        </p:nvSpPr>
        <p:spPr>
          <a:xfrm>
            <a:off x="5021616" y="2437307"/>
            <a:ext cx="4636734" cy="476250"/>
          </a:xfrm>
          <a:prstGeom prst="wedgeRoundRectCallout">
            <a:avLst>
              <a:gd name="adj1" fmla="val -54269"/>
              <a:gd name="adj2" fmla="val 521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First available due date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E62FE8A-A8CF-4FE1-A9B5-B6F99FFB3C16}"/>
              </a:ext>
            </a:extLst>
          </p:cNvPr>
          <p:cNvSpPr/>
          <p:nvPr/>
        </p:nvSpPr>
        <p:spPr>
          <a:xfrm>
            <a:off x="4421541" y="3122014"/>
            <a:ext cx="5518767" cy="476250"/>
          </a:xfrm>
          <a:prstGeom prst="wedgeRoundRectCallout">
            <a:avLst>
              <a:gd name="adj1" fmla="val -58021"/>
              <a:gd name="adj2" fmla="val -20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NOSI has own expiration date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6ABD842-3A7B-46F7-A052-44754C462228}"/>
              </a:ext>
            </a:extLst>
          </p:cNvPr>
          <p:cNvSpPr/>
          <p:nvPr/>
        </p:nvSpPr>
        <p:spPr>
          <a:xfrm>
            <a:off x="6821842" y="3669273"/>
            <a:ext cx="4808184" cy="1300592"/>
          </a:xfrm>
          <a:prstGeom prst="wedgeRoundRectCallout">
            <a:avLst>
              <a:gd name="adj1" fmla="val -98432"/>
              <a:gd name="adj2" fmla="val -4126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Announcements include NOSI updates and FOAs used for submission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F5B28CC-65F8-40DE-A20E-99BCD7CA7E04}"/>
              </a:ext>
            </a:extLst>
          </p:cNvPr>
          <p:cNvSpPr/>
          <p:nvPr/>
        </p:nvSpPr>
        <p:spPr>
          <a:xfrm>
            <a:off x="7254258" y="5142133"/>
            <a:ext cx="4808184" cy="1578145"/>
          </a:xfrm>
          <a:prstGeom prst="wedgeRoundRectCallout">
            <a:avLst>
              <a:gd name="adj1" fmla="val -61363"/>
              <a:gd name="adj2" fmla="val -38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Participating Institutes/Centers (ICs); may be different than FOA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CCC9-B18A-496D-A4A8-13A32D62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NOSI – 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71CFA-E8D9-4A01-9A83-E6601F51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 descr="NOT-DK-19-019: Notice of Special Interest: Nutrigenetics and Nutrigenomics Approaches for Nutri - Internet Explorer">
            <a:extLst>
              <a:ext uri="{FF2B5EF4-FFF2-40B4-BE49-F238E27FC236}">
                <a16:creationId xmlns:a16="http://schemas.microsoft.com/office/drawing/2014/main" id="{864A046C-D09C-4E4F-8942-CE01237EBA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2598BEF-CEFE-45BA-A4AA-D0BE674BEA5D}"/>
              </a:ext>
            </a:extLst>
          </p:cNvPr>
          <p:cNvSpPr/>
          <p:nvPr/>
        </p:nvSpPr>
        <p:spPr>
          <a:xfrm>
            <a:off x="2615674" y="352426"/>
            <a:ext cx="8195201" cy="590550"/>
          </a:xfrm>
          <a:prstGeom prst="wedgeRoundRectCallout">
            <a:avLst>
              <a:gd name="adj1" fmla="val -53766"/>
              <a:gd name="adj2" fmla="val 184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Purpose of notice and topics of special interest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77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CCC9-B18A-496D-A4A8-13A32D62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NOSI – Application Submission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71CFA-E8D9-4A01-9A83-E6601F51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4" descr="NOT-DK-19-019: Notice of Special Interest: Nutrigenetics and Nutrigenomics Approaches for Nutri - Internet Explorer">
            <a:extLst>
              <a:ext uri="{FF2B5EF4-FFF2-40B4-BE49-F238E27FC236}">
                <a16:creationId xmlns:a16="http://schemas.microsoft.com/office/drawing/2014/main" id="{C247B528-07AB-4999-B21C-4EF2B9334B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BFE13FB-52BD-4C45-B9E2-C5BF9A8A037A}"/>
              </a:ext>
            </a:extLst>
          </p:cNvPr>
          <p:cNvSpPr/>
          <p:nvPr/>
        </p:nvSpPr>
        <p:spPr>
          <a:xfrm>
            <a:off x="5269266" y="247651"/>
            <a:ext cx="6170259" cy="457200"/>
          </a:xfrm>
          <a:prstGeom prst="wedgeRoundRectCallout">
            <a:avLst>
              <a:gd name="adj1" fmla="val -58171"/>
              <a:gd name="adj2" fmla="val 13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Application Submission Information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882201-BA34-45C7-8670-A00ED7915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04875" y="1162050"/>
            <a:ext cx="10534650" cy="390275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E53098B-CD2C-4BC1-AE1F-7EE7312309C5}"/>
              </a:ext>
            </a:extLst>
          </p:cNvPr>
          <p:cNvSpPr/>
          <p:nvPr/>
        </p:nvSpPr>
        <p:spPr>
          <a:xfrm>
            <a:off x="4317262" y="4607626"/>
            <a:ext cx="5016743" cy="547997"/>
          </a:xfrm>
          <a:prstGeom prst="wedgeRoundRectCallout">
            <a:avLst>
              <a:gd name="adj1" fmla="val -37385"/>
              <a:gd name="adj2" fmla="val 940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FOAs used for submission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437543E-351D-4CCF-B9F6-7CE2281E12FD}"/>
              </a:ext>
            </a:extLst>
          </p:cNvPr>
          <p:cNvSpPr/>
          <p:nvPr/>
        </p:nvSpPr>
        <p:spPr>
          <a:xfrm>
            <a:off x="6017089" y="1869376"/>
            <a:ext cx="5266125" cy="1502976"/>
          </a:xfrm>
          <a:prstGeom prst="wedgeRoundRectCallout">
            <a:avLst>
              <a:gd name="adj1" fmla="val -31034"/>
              <a:gd name="adj2" fmla="val -761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Use listed FOAs or their reissued equivalents through NOSI expiration date</a:t>
            </a:r>
          </a:p>
        </p:txBody>
      </p:sp>
    </p:spTree>
    <p:extLst>
      <p:ext uri="{BB962C8B-B14F-4D97-AF65-F5344CB8AC3E}">
        <p14:creationId xmlns:p14="http://schemas.microsoft.com/office/powerpoint/2010/main" val="422282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3312-6D8B-4BED-97BE-D4DC9131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371600"/>
            <a:ext cx="10919533" cy="1371600"/>
          </a:xfrm>
        </p:spPr>
        <p:txBody>
          <a:bodyPr/>
          <a:lstStyle/>
          <a:p>
            <a:r>
              <a:rPr lang="en-US" dirty="0"/>
              <a:t>NOSI – Contact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7C5C5-1546-4E05-AD1E-493F9CAF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 descr="NOT-DK-19-019: Notice of Special Interest: Nutrigenetics and Nutrigenomics Approaches for Nutri - Internet Explorer">
            <a:extLst>
              <a:ext uri="{FF2B5EF4-FFF2-40B4-BE49-F238E27FC236}">
                <a16:creationId xmlns:a16="http://schemas.microsoft.com/office/drawing/2014/main" id="{67FAF4B5-3FC8-4FB3-820F-734E2A3C7D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435420A-6195-439E-AE96-0EA91D2E7AAA}"/>
              </a:ext>
            </a:extLst>
          </p:cNvPr>
          <p:cNvSpPr/>
          <p:nvPr/>
        </p:nvSpPr>
        <p:spPr>
          <a:xfrm>
            <a:off x="7711626" y="4740182"/>
            <a:ext cx="2560530" cy="769783"/>
          </a:xfrm>
          <a:prstGeom prst="wedgeRoundRectCallout">
            <a:avLst>
              <a:gd name="adj1" fmla="val -63361"/>
              <a:gd name="adj2" fmla="val -230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Contacts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399D5C-5FA8-4328-A54B-93B9F729D7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04875" y="1348034"/>
            <a:ext cx="10305431" cy="908277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2540B64-8EEB-40FD-8E9A-6A42AFDA3A4B}"/>
              </a:ext>
            </a:extLst>
          </p:cNvPr>
          <p:cNvSpPr/>
          <p:nvPr/>
        </p:nvSpPr>
        <p:spPr>
          <a:xfrm>
            <a:off x="2737843" y="241995"/>
            <a:ext cx="8791289" cy="886162"/>
          </a:xfrm>
          <a:prstGeom prst="wedgeRoundRectCallout">
            <a:avLst>
              <a:gd name="adj1" fmla="val -27947"/>
              <a:gd name="adj2" fmla="val 866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Must include NOSI number in Agency Routing Identifier field of SF424 (R&amp;R) form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F9C4AC-D0D3-4D2E-AD68-223E7F7D0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16650" y="2339439"/>
            <a:ext cx="8791289" cy="407087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C509216-6C1B-4909-8825-5510D0218E39}"/>
              </a:ext>
            </a:extLst>
          </p:cNvPr>
          <p:cNvSpPr/>
          <p:nvPr/>
        </p:nvSpPr>
        <p:spPr>
          <a:xfrm>
            <a:off x="3614557" y="2973570"/>
            <a:ext cx="7381913" cy="1007880"/>
          </a:xfrm>
          <a:prstGeom prst="wedgeRoundRectCallout">
            <a:avLst>
              <a:gd name="adj1" fmla="val -27137"/>
              <a:gd name="adj2" fmla="val -885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follow all NOSI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terms/instructions or application may be withdraw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88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1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ACBF-DD52-443E-9433-C88D3711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what you learned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5396-ED2C-4370-819C-3A9F81664F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 Quiz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BDD58-32FE-4E74-A6CA-913C04513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4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1B3CD2-156A-4D0E-9195-5A9027D6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Announcements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842DB-842A-4498-B085-3AAD4902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7" name="Content Placeholder 6" descr="Parent Announcement page">
            <a:extLst>
              <a:ext uri="{FF2B5EF4-FFF2-40B4-BE49-F238E27FC236}">
                <a16:creationId xmlns:a16="http://schemas.microsoft.com/office/drawing/2014/main" id="{B2100577-DC2C-4407-8C33-F41A10ADF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7" y="1014413"/>
            <a:ext cx="11715743" cy="49815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149161-D1BD-43B7-A3F1-73B58CC1F864}"/>
              </a:ext>
            </a:extLst>
          </p:cNvPr>
          <p:cNvSpPr/>
          <p:nvPr/>
        </p:nvSpPr>
        <p:spPr>
          <a:xfrm>
            <a:off x="2619374" y="6050056"/>
            <a:ext cx="7496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https://grants.nih.gov/grants/guide/parent_announcements.htm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0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E3ED-AE54-46EB-A347-0D62C7E2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find NIH Funding Opportunities?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DD4F99-BFC1-44ED-938B-EAF8016A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NIH Guide for Grants &amp; Contracts</a:t>
            </a:r>
          </a:p>
          <a:p>
            <a:r>
              <a:rPr lang="en-US" dirty="0">
                <a:solidFill>
                  <a:srgbClr val="C00000"/>
                </a:solidFill>
              </a:rPr>
              <a:t>Grants.gov</a:t>
            </a:r>
          </a:p>
          <a:p>
            <a:r>
              <a:rPr lang="en-US" dirty="0">
                <a:solidFill>
                  <a:srgbClr val="C00000"/>
                </a:solidFill>
              </a:rPr>
              <a:t>Institute and Center Websites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0096-70BC-4EF7-A76B-08739BEC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6" y="152718"/>
            <a:ext cx="11625943" cy="1371600"/>
          </a:xfrm>
        </p:spPr>
        <p:txBody>
          <a:bodyPr/>
          <a:lstStyle/>
          <a:p>
            <a:r>
              <a:rPr lang="en-US" dirty="0"/>
              <a:t>Where can you find these? </a:t>
            </a:r>
            <a:br>
              <a:rPr lang="en-US" dirty="0"/>
            </a:br>
            <a:r>
              <a:rPr lang="en-US" dirty="0"/>
              <a:t>(NIH Guide, Grants.gov or Both)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2C45F-9AE3-449F-96E9-4EB9443D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55660-0A9F-44A2-A67F-66010C4D6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36" y="1406315"/>
            <a:ext cx="3434611" cy="17595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9B06F3-DFAE-4D12-9FA9-9F09C239D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45628" y="1664324"/>
            <a:ext cx="3394339" cy="1258937"/>
            <a:chOff x="5219477" y="995322"/>
            <a:chExt cx="6261323" cy="151498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9665ED-C448-4A85-8876-3675A4C9DBCF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43FDE1-EB39-44C9-8B54-1A1CE0017FA6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DD7C71-CD56-4F24-BCE4-A5CF3FCC0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898113" y="1665908"/>
            <a:ext cx="2960387" cy="1258936"/>
            <a:chOff x="5342415" y="977137"/>
            <a:chExt cx="6261323" cy="15149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E04C7E-6BD2-452F-9895-48D656977D9E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BF90D8F-7C6B-4A5D-A3FD-B9494F53D313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7F62687-6639-44B4-B083-027B9B2B6C56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FAC1E3-7B8A-40EB-AADE-B74AEFF1F6BE}"/>
                </a:ext>
              </a:extLst>
            </p:cNvPr>
            <p:cNvSpPr txBox="1"/>
            <p:nvPr/>
          </p:nvSpPr>
          <p:spPr>
            <a:xfrm>
              <a:off x="7139150" y="1367421"/>
              <a:ext cx="3481811" cy="92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Both</a:t>
              </a:r>
              <a: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en-US" sz="1350" dirty="0">
                  <a:solidFill>
                    <a:schemeClr val="accent1">
                      <a:lumMod val="75000"/>
                    </a:schemeClr>
                  </a:solidFill>
                </a:rPr>
              </a:b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E937A0-5B96-4F89-8976-653B817897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53280" y="1547059"/>
            <a:ext cx="3105045" cy="1493752"/>
            <a:chOff x="1690777" y="2053087"/>
            <a:chExt cx="3700733" cy="1449238"/>
          </a:xfrm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DA49387-4908-4444-B147-1401650FAC41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BDC88BA-466B-4678-8DC6-0E1FFCB6F091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FE46CE-7BAB-4F7C-BF70-C1150EA2EBD8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5AA591E-80A1-4C5D-A638-06B1CBCE2C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70158" y="1928456"/>
            <a:ext cx="267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NIH FOAs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386D8-02B7-43AF-923A-EB6EFED2C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53280" y="3232955"/>
            <a:ext cx="3394339" cy="1258937"/>
            <a:chOff x="5219477" y="995322"/>
            <a:chExt cx="6261323" cy="151498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056E05-CE93-4DB5-8E89-FED212D0D71F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D99E40-2BF8-4F6D-A23D-A94E53C786D2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674941-ADB4-44C9-B240-A49149EC3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905765" y="3234539"/>
            <a:ext cx="3206506" cy="1258936"/>
            <a:chOff x="5342415" y="977137"/>
            <a:chExt cx="5126332" cy="15149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4F88F0C-9A0E-41C4-B773-035ABFE19B63}"/>
                </a:ext>
              </a:extLst>
            </p:cNvPr>
            <p:cNvGrpSpPr/>
            <p:nvPr/>
          </p:nvGrpSpPr>
          <p:grpSpPr>
            <a:xfrm>
              <a:off x="5342415" y="977137"/>
              <a:ext cx="4740804" cy="1514980"/>
              <a:chOff x="5219477" y="995322"/>
              <a:chExt cx="4740804" cy="151498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A9F63EC-4E6A-42BA-A5A9-3734723C5E29}"/>
                  </a:ext>
                </a:extLst>
              </p:cNvPr>
              <p:cNvSpPr/>
              <p:nvPr/>
            </p:nvSpPr>
            <p:spPr>
              <a:xfrm>
                <a:off x="9543553" y="995322"/>
                <a:ext cx="416728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106807F-5B25-4F83-B1D5-F30EAC9A3E39}"/>
                  </a:ext>
                </a:extLst>
              </p:cNvPr>
              <p:cNvSpPr/>
              <p:nvPr/>
            </p:nvSpPr>
            <p:spPr>
              <a:xfrm>
                <a:off x="5219477" y="995322"/>
                <a:ext cx="4288536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DAEF30-2BE7-4C3C-9EF2-A77D658E4F33}"/>
                </a:ext>
              </a:extLst>
            </p:cNvPr>
            <p:cNvSpPr txBox="1"/>
            <p:nvPr/>
          </p:nvSpPr>
          <p:spPr>
            <a:xfrm>
              <a:off x="6177587" y="1340888"/>
              <a:ext cx="4291160" cy="70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NIH Guide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D28EBE-87CB-4C78-829B-5353D1B01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60932" y="3115690"/>
            <a:ext cx="3105045" cy="1493752"/>
            <a:chOff x="1690777" y="2053087"/>
            <a:chExt cx="3700733" cy="1449238"/>
          </a:xfrm>
          <a:effectLst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C4966E-7C60-4457-9C4E-9B53E6FE3C6E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7328BA-93A7-4171-A0C0-3956D5474D53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FB5C80F-FB46-453E-969D-AB996F9B19D3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tx2">
                    <a:lumMod val="76000"/>
                    <a:lumOff val="24000"/>
                  </a:schemeClr>
                </a:gs>
                <a:gs pos="0">
                  <a:schemeClr val="tx2">
                    <a:lumMod val="77000"/>
                    <a:lumOff val="23000"/>
                  </a:schemeClr>
                </a:gs>
                <a:gs pos="100000">
                  <a:schemeClr val="tx2">
                    <a:lumMod val="72000"/>
                  </a:schemeClr>
                </a:gs>
                <a:gs pos="94000">
                  <a:schemeClr val="tx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4BDDB91-5FBC-4961-9B1A-BC78056E13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77810" y="3304554"/>
            <a:ext cx="256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Notices of Correction</a:t>
            </a:r>
          </a:p>
        </p:txBody>
      </p:sp>
      <p:sp>
        <p:nvSpPr>
          <p:cNvPr id="33" name="Rectangle: Rounded Corners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3CD27F-D6E4-42A4-91AC-B76316594B9E}"/>
              </a:ext>
            </a:extLst>
          </p:cNvPr>
          <p:cNvSpPr/>
          <p:nvPr/>
        </p:nvSpPr>
        <p:spPr>
          <a:xfrm>
            <a:off x="7909565" y="6335479"/>
            <a:ext cx="2664823" cy="462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NEXT SLIDE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33F59E-B385-4F23-AC5A-522C71EA2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53280" y="4831829"/>
            <a:ext cx="3394339" cy="1258937"/>
            <a:chOff x="5219477" y="995322"/>
            <a:chExt cx="6261323" cy="151498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41D97B-0D0A-4CAD-8305-3A59429C0207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6DCB1AD-A84E-49F5-B966-8ED04A7AC153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A4293B-8280-4459-BFA6-F0F7CBCB6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892001" y="4833413"/>
            <a:ext cx="3342359" cy="1258936"/>
            <a:chOff x="5342415" y="977137"/>
            <a:chExt cx="5343522" cy="15149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B6AD46C-A561-4074-8C51-9D0051C80914}"/>
                </a:ext>
              </a:extLst>
            </p:cNvPr>
            <p:cNvGrpSpPr/>
            <p:nvPr/>
          </p:nvGrpSpPr>
          <p:grpSpPr>
            <a:xfrm>
              <a:off x="5342415" y="977137"/>
              <a:ext cx="4762808" cy="1514980"/>
              <a:chOff x="5219477" y="995322"/>
              <a:chExt cx="4762808" cy="151498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5899735-B294-4A0B-8E25-267894B65F0A}"/>
                  </a:ext>
                </a:extLst>
              </p:cNvPr>
              <p:cNvSpPr/>
              <p:nvPr/>
            </p:nvSpPr>
            <p:spPr>
              <a:xfrm>
                <a:off x="9543553" y="995322"/>
                <a:ext cx="438732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3CC31C7-8C08-4446-8440-047C8FDC6E7D}"/>
                  </a:ext>
                </a:extLst>
              </p:cNvPr>
              <p:cNvSpPr/>
              <p:nvPr/>
            </p:nvSpPr>
            <p:spPr>
              <a:xfrm>
                <a:off x="5219477" y="995322"/>
                <a:ext cx="4324074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F9B0E8-E6F2-4E39-9342-906E36780231}"/>
                </a:ext>
              </a:extLst>
            </p:cNvPr>
            <p:cNvSpPr txBox="1"/>
            <p:nvPr/>
          </p:nvSpPr>
          <p:spPr>
            <a:xfrm>
              <a:off x="6322064" y="1417637"/>
              <a:ext cx="4363873" cy="70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NIH Guide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E971C6-1AAD-4B66-B6F4-ED8BD3C44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60932" y="4714564"/>
            <a:ext cx="3105045" cy="1493752"/>
            <a:chOff x="1690777" y="2053087"/>
            <a:chExt cx="3700733" cy="1449238"/>
          </a:xfrm>
          <a:effectLst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FA9AC91-DF53-4F68-9F46-E1A3AD64E663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305A789-8F26-43D7-9960-6B51D9297DB4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BF5E0B2-8574-4A20-A0AA-045990FF3081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78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D7210CF-9E71-4B25-BC2B-A6956A8F8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97310" y="4922688"/>
            <a:ext cx="378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Notices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Special Interest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172AE3A-86E2-449C-B30C-3E663247F4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83" y="1416213"/>
            <a:ext cx="3434611" cy="1759507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73C5A62-DA3D-44CE-ADA3-0339F159F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45675" y="1674222"/>
            <a:ext cx="3394339" cy="1258937"/>
            <a:chOff x="5219477" y="995322"/>
            <a:chExt cx="6261323" cy="1514980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D8646E-6EC7-4CF6-BA68-2B6218BBB375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2E3E2FB-5864-4F9C-9392-5CA2801FCD5B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89D5775-13A1-42AF-8586-4A14CBCAF0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798160" y="1675806"/>
            <a:ext cx="2960387" cy="1258936"/>
            <a:chOff x="5342415" y="977137"/>
            <a:chExt cx="6261323" cy="151498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6268363-8BB0-40F9-856F-354259B3BE84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6254D58-68CE-4F9D-ACB8-8737B94E95F2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7C566F4-95F8-48EB-A003-E97008F0A369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2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F7E5175-D85B-40CA-85AF-8F9F723BDB71}"/>
                </a:ext>
              </a:extLst>
            </p:cNvPr>
            <p:cNvSpPr txBox="1"/>
            <p:nvPr/>
          </p:nvSpPr>
          <p:spPr>
            <a:xfrm>
              <a:off x="7139150" y="1367421"/>
              <a:ext cx="3481811" cy="92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Both</a:t>
              </a:r>
              <a:r>
                <a:rPr lang="en-US" sz="1350" dirty="0">
                  <a:solidFill>
                    <a:srgbClr val="C00000"/>
                  </a:solidFill>
                </a:rPr>
                <a:t/>
              </a:r>
              <a:br>
                <a:rPr lang="en-US" sz="1350" dirty="0">
                  <a:solidFill>
                    <a:srgbClr val="C00000"/>
                  </a:solidFill>
                </a:rPr>
              </a:b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4223EDE-307E-4798-A708-56D97ED939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53327" y="1556957"/>
            <a:ext cx="3105045" cy="1493752"/>
            <a:chOff x="1690777" y="2053087"/>
            <a:chExt cx="3700733" cy="1449238"/>
          </a:xfrm>
          <a:effectLst/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C9BC6DA-0705-4D7F-9919-E4E7DACF0501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50F7F39-BE9B-4F7C-BA6A-E97DF26821FA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F3FCBD8-FC5E-4EBB-BAA5-84734B18DAF2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FC242B2-5455-414F-A96B-AD088D8630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6317107" y="1724760"/>
            <a:ext cx="2983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Notice of Intent to Publish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2B5825F-2C33-4AAF-A2B6-0E32CC959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53327" y="4841727"/>
            <a:ext cx="3394339" cy="1258937"/>
            <a:chOff x="5219477" y="995322"/>
            <a:chExt cx="6261323" cy="1514980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B62A1C8-B4A2-4564-B94F-9FCB0C937E1E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D9E3BFB-D6D5-4DF5-9D17-E7EA6EE98F8C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4724807-11B0-4075-BA7A-D3785379EB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792048" y="4843311"/>
            <a:ext cx="3342359" cy="1258936"/>
            <a:chOff x="5342415" y="977137"/>
            <a:chExt cx="5343522" cy="151498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44B0924-9034-4782-9B72-3EE8CC91B750}"/>
                </a:ext>
              </a:extLst>
            </p:cNvPr>
            <p:cNvGrpSpPr/>
            <p:nvPr/>
          </p:nvGrpSpPr>
          <p:grpSpPr>
            <a:xfrm>
              <a:off x="5342415" y="977137"/>
              <a:ext cx="4762808" cy="1514980"/>
              <a:chOff x="5219477" y="995322"/>
              <a:chExt cx="4762808" cy="1514980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5498501-2167-4EA8-A468-66F4FFCD27B2}"/>
                  </a:ext>
                </a:extLst>
              </p:cNvPr>
              <p:cNvSpPr/>
              <p:nvPr/>
            </p:nvSpPr>
            <p:spPr>
              <a:xfrm>
                <a:off x="9543553" y="995322"/>
                <a:ext cx="438732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B0332AB-416B-4885-AE00-A5137F9E78EA}"/>
                  </a:ext>
                </a:extLst>
              </p:cNvPr>
              <p:cNvSpPr/>
              <p:nvPr/>
            </p:nvSpPr>
            <p:spPr>
              <a:xfrm>
                <a:off x="5219477" y="995322"/>
                <a:ext cx="4324074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ECCCF93-B6F2-4D5F-8CD5-D96CDD738A9E}"/>
                </a:ext>
              </a:extLst>
            </p:cNvPr>
            <p:cNvSpPr txBox="1"/>
            <p:nvPr/>
          </p:nvSpPr>
          <p:spPr>
            <a:xfrm>
              <a:off x="6322064" y="1417637"/>
              <a:ext cx="4363873" cy="70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NIH Guide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6085A61-0038-4F3A-A6D6-9803BF389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60979" y="4724462"/>
            <a:ext cx="3105045" cy="1493752"/>
            <a:chOff x="1690777" y="2053087"/>
            <a:chExt cx="3700733" cy="1449238"/>
          </a:xfrm>
          <a:effectLst/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AE5FEEA-9BDF-4012-935B-7D36E2F277D3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6966B0F-8421-4954-9004-AC4AC698A30D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9835205-0331-4BA6-A725-F35A39622EF7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6000"/>
                    <a:lumOff val="24000"/>
                  </a:schemeClr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78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BA652CBA-E29A-4515-B553-8A1B5C8965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6297357" y="4932586"/>
            <a:ext cx="3782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NIH Policy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Notices 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82946D0-A2C4-4EC4-860C-78E4493F6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41446" y="3219103"/>
            <a:ext cx="3394339" cy="1258937"/>
            <a:chOff x="5219477" y="995322"/>
            <a:chExt cx="6261323" cy="1514980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9C2E9E2-0ED2-4A62-AE6A-E168DDC04D2F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A9BF82F-39BB-40B5-9C1E-279B0C8B3635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D087D3C-2BC8-4A2A-9170-18DB20FB0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793931" y="3220687"/>
            <a:ext cx="3069518" cy="1258936"/>
            <a:chOff x="5342415" y="977137"/>
            <a:chExt cx="4907326" cy="1514980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0671F84-C6C6-4E09-9C50-7AD15E422425}"/>
                </a:ext>
              </a:extLst>
            </p:cNvPr>
            <p:cNvGrpSpPr/>
            <p:nvPr/>
          </p:nvGrpSpPr>
          <p:grpSpPr>
            <a:xfrm>
              <a:off x="5342415" y="977137"/>
              <a:ext cx="4740804" cy="1514980"/>
              <a:chOff x="5219477" y="995322"/>
              <a:chExt cx="4740804" cy="1514980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DDBF7E9-E0D7-4FDF-AC5A-CACD8700E269}"/>
                  </a:ext>
                </a:extLst>
              </p:cNvPr>
              <p:cNvSpPr/>
              <p:nvPr/>
            </p:nvSpPr>
            <p:spPr>
              <a:xfrm>
                <a:off x="9543553" y="995322"/>
                <a:ext cx="416728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84B8843-3518-4CBA-9241-2A822E62BC52}"/>
                  </a:ext>
                </a:extLst>
              </p:cNvPr>
              <p:cNvSpPr/>
              <p:nvPr/>
            </p:nvSpPr>
            <p:spPr>
              <a:xfrm>
                <a:off x="5219477" y="995322"/>
                <a:ext cx="4288536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140E026-FFF5-4042-958F-BFA1962BDCA8}"/>
                </a:ext>
              </a:extLst>
            </p:cNvPr>
            <p:cNvSpPr txBox="1"/>
            <p:nvPr/>
          </p:nvSpPr>
          <p:spPr>
            <a:xfrm>
              <a:off x="5958581" y="1354295"/>
              <a:ext cx="4291160" cy="70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Grants.gov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DA16CEA-697C-4EE1-BB9B-E36AB782C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49098" y="3101838"/>
            <a:ext cx="3105045" cy="1493752"/>
            <a:chOff x="1690777" y="2053087"/>
            <a:chExt cx="3700733" cy="1449238"/>
          </a:xfrm>
          <a:effectLst/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777FA21-E7DA-4389-9D1A-F00B94BC6F79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57BCA8A-6A55-45B1-9AF1-DA14F506C06D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B9DFAEA-1225-411B-A8D3-525EAFB37DF5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tx2">
                    <a:lumMod val="76000"/>
                    <a:lumOff val="24000"/>
                  </a:schemeClr>
                </a:gs>
                <a:gs pos="0">
                  <a:schemeClr val="tx2">
                    <a:lumMod val="77000"/>
                    <a:lumOff val="23000"/>
                  </a:schemeClr>
                </a:gs>
                <a:gs pos="100000">
                  <a:schemeClr val="tx2">
                    <a:lumMod val="72000"/>
                  </a:schemeClr>
                </a:gs>
                <a:gs pos="94000">
                  <a:schemeClr val="tx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4D2F67F4-F463-48BF-902C-4180D6C0C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6432498" y="3503323"/>
            <a:ext cx="256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DOD FOAs</a:t>
            </a:r>
          </a:p>
        </p:txBody>
      </p:sp>
    </p:spTree>
    <p:extLst>
      <p:ext uri="{BB962C8B-B14F-4D97-AF65-F5344CB8AC3E}">
        <p14:creationId xmlns:p14="http://schemas.microsoft.com/office/powerpoint/2010/main" val="17921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86 -7.40741E-7 L -4.58333E-6 -7.40741E-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82 4.07407E-6 L -1.66667E-6 4.0740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87 2.22222E-6 L 1.25E-6 2.22222E-6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87 -1.11111E-6 L 1.25E-6 -1.11111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86 3.33333E-6 L -3.125E-6 3.33333E-6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83 -2.59259E-6 L 4.58333E-6 -2.59259E-6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C9B7-AA07-4C7C-92E7-8E68B5B9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False?</a:t>
            </a:r>
            <a:br>
              <a:rPr lang="en-US" dirty="0"/>
            </a:br>
            <a:r>
              <a:rPr lang="en-US" dirty="0"/>
              <a:t>Letters of Intent are required.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0566-59D7-47D8-AFD3-C2C75173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E50DF-9612-4731-A244-049516407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95" y="2138041"/>
            <a:ext cx="4026703" cy="17595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4A2F22-79F7-47E0-B16D-05CD0FDD89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2187" y="2396050"/>
            <a:ext cx="3394339" cy="1258937"/>
            <a:chOff x="5219477" y="995322"/>
            <a:chExt cx="6261323" cy="151498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9C6E6-438E-43EA-8A51-963663A93F60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87278E-BDF5-4EF7-A7E9-8D4EEB619305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BC2E8-D495-43A5-9808-5BBE9BC03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24672" y="2397634"/>
            <a:ext cx="4299810" cy="1258936"/>
            <a:chOff x="5342415" y="977137"/>
            <a:chExt cx="6261323" cy="15149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3ACAA4-C5E7-45B0-9F4F-1828EA3B796B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042EAA8-329E-4A41-9F2C-F3F14A5D17B7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BA1EC89-27DF-419E-B865-E51BAA94F824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C275FB-A50E-48BD-B053-04A7A1A40F98}"/>
                </a:ext>
              </a:extLst>
            </p:cNvPr>
            <p:cNvSpPr txBox="1"/>
            <p:nvPr/>
          </p:nvSpPr>
          <p:spPr>
            <a:xfrm>
              <a:off x="6515064" y="1019780"/>
              <a:ext cx="4467251" cy="137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INCORRECT</a:t>
              </a:r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Letters of Intent are NOT required.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131942-1056-4AD4-8331-047296FB6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9839" y="2278785"/>
            <a:ext cx="3105045" cy="1493752"/>
            <a:chOff x="1690777" y="2053087"/>
            <a:chExt cx="3700733" cy="1449238"/>
          </a:xfrm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12A3BA9-34CC-4790-8194-05D40B0FDCFC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4EE657-1B6E-4AEB-8A1D-F43BC3CA5164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308ECB-84EA-494F-AC70-FED11E3F06DB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69E9A-735F-4D66-9391-A43FAE3B9B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996717" y="2467649"/>
            <a:ext cx="2679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TRUE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EA2B77-0E3F-412D-9EF2-CDE8F0418C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7" y="3814248"/>
            <a:ext cx="4026703" cy="17595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744233-511E-484E-97BC-559B5C47E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9839" y="4072257"/>
            <a:ext cx="3394339" cy="1258937"/>
            <a:chOff x="5219477" y="995322"/>
            <a:chExt cx="6261323" cy="151498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D6D667D-6033-4D13-8224-1EF146F65E3B}"/>
                </a:ext>
              </a:extLst>
            </p:cNvPr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625F89-1984-4A37-9054-517C45C69223}"/>
                </a:ext>
              </a:extLst>
            </p:cNvPr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4393DC-CA05-4E75-893D-B76B02342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32324" y="3986115"/>
            <a:ext cx="4292158" cy="1415772"/>
            <a:chOff x="5342415" y="871569"/>
            <a:chExt cx="6261323" cy="170371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1FF753F-B0B8-4454-9E55-B5867F98A535}"/>
                </a:ext>
              </a:extLst>
            </p:cNvPr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2E2D81-69E5-4F73-A98E-946A9EC0F53C}"/>
                  </a:ext>
                </a:extLst>
              </p:cNvPr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E6B3636-AA68-4295-9FAD-E7ACA227B81B}"/>
                  </a:ext>
                </a:extLst>
              </p:cNvPr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C16B67-D1B4-4281-A3B3-BB601DED2380}"/>
                </a:ext>
              </a:extLst>
            </p:cNvPr>
            <p:cNvSpPr txBox="1"/>
            <p:nvPr/>
          </p:nvSpPr>
          <p:spPr>
            <a:xfrm>
              <a:off x="6377991" y="871569"/>
              <a:ext cx="4838506" cy="170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</a:rPr>
                <a:t>CORRECT!</a:t>
              </a:r>
              <a: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35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dirty="0">
                  <a:solidFill>
                    <a:srgbClr val="20558A">
                      <a:lumMod val="50000"/>
                    </a:srgbClr>
                  </a:solidFill>
                </a:rPr>
                <a:t>Letters of Intent are NOT required, though helpful for review planning.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D6F32-40EE-443D-B7D2-4C550EB7C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87491" y="3954992"/>
            <a:ext cx="3105045" cy="1493752"/>
            <a:chOff x="1690777" y="2053087"/>
            <a:chExt cx="3700733" cy="1449238"/>
          </a:xfrm>
          <a:effectLst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27E0AF8-0E3E-4B8A-BE0B-646E50EF9FD7}"/>
                </a:ext>
              </a:extLst>
            </p:cNvPr>
            <p:cNvSpPr/>
            <p:nvPr/>
          </p:nvSpPr>
          <p:spPr>
            <a:xfrm>
              <a:off x="1690777" y="2053087"/>
              <a:ext cx="3700733" cy="1449238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21309A-DAC4-4A17-ABBC-2182F03CC00A}"/>
                </a:ext>
              </a:extLst>
            </p:cNvPr>
            <p:cNvSpPr/>
            <p:nvPr/>
          </p:nvSpPr>
          <p:spPr>
            <a:xfrm>
              <a:off x="1743254" y="2126389"/>
              <a:ext cx="3596886" cy="12949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C965C0-7C0B-401E-AD20-00B4313834A5}"/>
                </a:ext>
              </a:extLst>
            </p:cNvPr>
            <p:cNvSpPr/>
            <p:nvPr/>
          </p:nvSpPr>
          <p:spPr>
            <a:xfrm>
              <a:off x="1805892" y="2166858"/>
              <a:ext cx="3585618" cy="122141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238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341095"/>
                    <a:pt x="0" y="1207694"/>
                  </a:cubicBezTo>
                  <a:lnTo>
                    <a:pt x="0" y="241544"/>
                  </a:lnTo>
                  <a:cubicBezTo>
                    <a:pt x="0" y="108143"/>
                    <a:pt x="108143" y="0"/>
                    <a:pt x="241544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1">
                    <a:shade val="30000"/>
                    <a:satMod val="115000"/>
                    <a:lumMod val="76000"/>
                    <a:lumOff val="24000"/>
                  </a:schemeClr>
                </a:gs>
                <a:gs pos="0">
                  <a:schemeClr val="accent1">
                    <a:shade val="67500"/>
                    <a:satMod val="115000"/>
                    <a:lumMod val="77000"/>
                    <a:lumOff val="23000"/>
                  </a:schemeClr>
                </a:gs>
                <a:gs pos="100000">
                  <a:schemeClr val="accent1">
                    <a:shade val="100000"/>
                    <a:satMod val="115000"/>
                    <a:lumMod val="72000"/>
                  </a:schemeClr>
                </a:gs>
                <a:gs pos="94000">
                  <a:schemeClr val="accent1">
                    <a:shade val="100000"/>
                    <a:satMod val="115000"/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A726004-9E5C-41B1-A807-1BFAFC430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004369" y="4143856"/>
            <a:ext cx="2842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FALSE</a:t>
            </a:r>
          </a:p>
        </p:txBody>
      </p:sp>
      <p:sp>
        <p:nvSpPr>
          <p:cNvPr id="33" name="Rectangle: Rounded Corners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6F1258-E9EE-4101-8C09-6CB8DF4166E6}"/>
              </a:ext>
            </a:extLst>
          </p:cNvPr>
          <p:cNvSpPr/>
          <p:nvPr/>
        </p:nvSpPr>
        <p:spPr>
          <a:xfrm>
            <a:off x="8331647" y="5819914"/>
            <a:ext cx="2664823" cy="862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35886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87 -3.7037E-6 L 3.33333E-6 -3.7037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83 1.85185E-6 L 2.29167E-6 1.85185E-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3F6E-A912-449F-9BBD-6F3FA9AB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of Intent Request in FOA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6221D-51B7-42D3-954A-192E4B39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4" descr="Sample letter of intent instruction. Includes statement that letter is not required, list of items to include and contact information.">
            <a:extLst>
              <a:ext uri="{FF2B5EF4-FFF2-40B4-BE49-F238E27FC236}">
                <a16:creationId xmlns:a16="http://schemas.microsoft.com/office/drawing/2014/main" id="{1D8FD695-6A8C-450C-AD2B-D8E7E16B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67" y="1242219"/>
            <a:ext cx="7725562" cy="4373562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179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C84E-E7BE-48F2-A00E-1B9D1DC9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I know if a notice is published to update a FOA?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F372-8648-4D75-BD80-025066B0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C00000"/>
                </a:solidFill>
              </a:rPr>
              <a:t>Check Related Notices section of FOA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Recheck before you submit, for late breaking updates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C00000"/>
                </a:solidFill>
              </a:rPr>
              <a:t>Monitor The NIH Guide for Grants and Contracts</a:t>
            </a:r>
          </a:p>
          <a:p>
            <a:pPr lvl="1"/>
            <a:r>
              <a:rPr lang="en-US" dirty="0">
                <a:solidFill>
                  <a:srgbClr val="C00000"/>
                </a:solidFill>
                <a:hlinkClick r:id="rId2"/>
              </a:rPr>
              <a:t>Subscribe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NIH Guide for Grants and Contracts </a:t>
            </a:r>
            <a:r>
              <a:rPr lang="en-US" i="1" dirty="0">
                <a:solidFill>
                  <a:srgbClr val="C00000"/>
                </a:solidFill>
                <a:hlinkClick r:id="rId3"/>
              </a:rPr>
              <a:t>Weekly NIH Funding Opportunities and Notices </a:t>
            </a:r>
            <a:r>
              <a:rPr lang="en-US" dirty="0">
                <a:solidFill>
                  <a:schemeClr val="tx1"/>
                </a:solidFill>
              </a:rPr>
              <a:t>email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Remember – subscribing in Grants.gov for change notifications only provides a subset of NIH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7E926-6642-4FCB-8E06-C55B18A2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23BA-B1BC-4B64-8B1A-2DAFDBF3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18882"/>
            <a:ext cx="10919533" cy="1371600"/>
          </a:xfrm>
        </p:spPr>
        <p:txBody>
          <a:bodyPr/>
          <a:lstStyle/>
          <a:p>
            <a:r>
              <a:rPr lang="en-US" dirty="0"/>
              <a:t>Sample – Weekly NIH Funding Opportunities and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F379-7F4C-48EF-816B-0E93A7D3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IH Funding Opportunities and Notices for The Week Ending10-04-2019 - Internet Explorer">
            <a:extLst>
              <a:ext uri="{FF2B5EF4-FFF2-40B4-BE49-F238E27FC236}">
                <a16:creationId xmlns:a16="http://schemas.microsoft.com/office/drawing/2014/main" id="{395A4FB7-E4AC-43FE-97EA-259F6E08CE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6CCDA-634E-4CBA-ABE9-DED7AFA7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132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FC9F-159D-4656-A16C-EE97176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074198"/>
            <a:ext cx="10919533" cy="1371600"/>
          </a:xfrm>
        </p:spPr>
        <p:txBody>
          <a:bodyPr/>
          <a:lstStyle/>
          <a:p>
            <a:r>
              <a:rPr lang="en-US" dirty="0"/>
              <a:t>Sample – Weekly NIH Funding Opportunities and Notices (more)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C2516-77A5-440F-AFF5-B7B9898D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IH Funding Opportunities and Notices for The Week Ending10-04-2019 - Internet Explorer">
            <a:extLst>
              <a:ext uri="{FF2B5EF4-FFF2-40B4-BE49-F238E27FC236}">
                <a16:creationId xmlns:a16="http://schemas.microsoft.com/office/drawing/2014/main" id="{069E1187-C60E-44D2-9C67-C093A38C3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75D81-0858-44D5-91C5-B62D776E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6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0DB4-0EF1-41BA-A101-3E2A0C2D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– Weekly NIH Funding Opportunities and Notices (and more)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FD2F-06F7-48CE-8614-68E380A3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IH Funding Opportunities and Notices for The Week Ending10-04-2019 - Internet Explorer">
            <a:extLst>
              <a:ext uri="{FF2B5EF4-FFF2-40B4-BE49-F238E27FC236}">
                <a16:creationId xmlns:a16="http://schemas.microsoft.com/office/drawing/2014/main" id="{910CAD89-3736-408D-A760-7BA14B187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C3622-F140-4F74-85B0-C2B63768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27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9177-6C61-4854-8E21-19BA45C9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1CB0D-BDAE-448C-BEE0-42450DFCE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6E84-4BA8-4511-B331-B882E3388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115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223EC7-AD73-468E-A2FA-D7760D70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Funding Opportunities</a:t>
            </a:r>
          </a:p>
        </p:txBody>
      </p:sp>
      <p:pic>
        <p:nvPicPr>
          <p:cNvPr id="10" name="Picture 9" descr="Understand Funding Opportunities | grants.nih.gov - Internet Explorer">
            <a:extLst>
              <a:ext uri="{FF2B5EF4-FFF2-40B4-BE49-F238E27FC236}">
                <a16:creationId xmlns:a16="http://schemas.microsoft.com/office/drawing/2014/main" id="{C149AE49-A34E-4175-91DE-7D78CA7639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ectangle 6" descr="For more information on FOAs, please visit: https://grants.nih.gov/grants/how-to-apply-application-guide/prepare-to-apply-and-register/understand-funding-opportunities.htm &#10;">
            <a:extLst>
              <a:ext uri="{FF2B5EF4-FFF2-40B4-BE49-F238E27FC236}">
                <a16:creationId xmlns:a16="http://schemas.microsoft.com/office/drawing/2014/main" id="{4777E4D7-BCEC-496A-858A-35F66181A0F9}"/>
              </a:ext>
            </a:extLst>
          </p:cNvPr>
          <p:cNvSpPr/>
          <p:nvPr/>
        </p:nvSpPr>
        <p:spPr>
          <a:xfrm>
            <a:off x="900752" y="4327539"/>
            <a:ext cx="1009571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spc="-60" dirty="0">
                <a:solidFill>
                  <a:srgbClr val="C00000"/>
                </a:solidFill>
                <a:ea typeface="+mj-ea"/>
                <a:cs typeface="+mj-cs"/>
              </a:rPr>
              <a:t>For more information on FOAs, please visit:</a:t>
            </a:r>
          </a:p>
          <a:p>
            <a:r>
              <a:rPr lang="en-US" sz="2800" b="1" spc="-60" dirty="0">
                <a:solidFill>
                  <a:srgbClr val="20558A"/>
                </a:solidFill>
                <a:ea typeface="+mj-ea"/>
                <a:cs typeface="+mj-cs"/>
              </a:rPr>
              <a:t/>
            </a:r>
            <a:br>
              <a:rPr lang="en-US" sz="2800" b="1" spc="-60" dirty="0">
                <a:solidFill>
                  <a:srgbClr val="20558A"/>
                </a:solidFill>
                <a:ea typeface="+mj-ea"/>
                <a:cs typeface="+mj-cs"/>
              </a:rPr>
            </a:br>
            <a:r>
              <a:rPr lang="en-US" sz="2200" b="1" spc="-6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https://grants.nih.gov/grants/how-to-apply-application-guide/prepare-to-apply-and-register/understand-funding-opportunities.htm</a:t>
            </a:r>
            <a:r>
              <a:rPr lang="en-US" sz="2200" b="1" spc="-6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6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B82B-5C36-4F30-ABFF-68F28BE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0EF1-6B91-4CF0-B88F-CA1F9BFCE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971551"/>
            <a:ext cx="10919534" cy="5481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Notices of NIH Policy Changes </a:t>
            </a:r>
          </a:p>
          <a:p>
            <a:pPr lvl="1">
              <a:spcAft>
                <a:spcPts val="1200"/>
              </a:spcAft>
            </a:pPr>
            <a:r>
              <a:rPr lang="en-US" sz="3600" dirty="0"/>
              <a:t>Policy notices published in the NIH Guide for Grants and Contracts supersede information in the NIH Grants Policy Statement </a:t>
            </a:r>
          </a:p>
          <a:p>
            <a:pPr lvl="1">
              <a:spcAft>
                <a:spcPts val="1200"/>
              </a:spcAft>
            </a:pPr>
            <a:r>
              <a:rPr lang="en-US" sz="3600" dirty="0"/>
              <a:t>Compliance with policy updates become a term and condition of award </a:t>
            </a:r>
          </a:p>
          <a:p>
            <a:pPr lvl="1">
              <a:spcAft>
                <a:spcPts val="1200"/>
              </a:spcAft>
            </a:pPr>
            <a:r>
              <a:rPr lang="en-US" sz="3600" dirty="0"/>
              <a:t>NIH incorporates policy notices into the annual update of the NIH Grants Policy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A47D-2C28-40F7-84DA-4BC33A7A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4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71D1-FBAB-4A15-AED5-FE81B854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NOSI Guide Notice – </a:t>
            </a:r>
            <a:r>
              <a:rPr lang="en-US" dirty="0">
                <a:hlinkClick r:id="rId3" tooltip="Guide Notice - NIH Expanding Usage of Notices of Special Interest"/>
              </a:rPr>
              <a:t>NOT-OD-19-107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FA8C9-E829-43CA-9127-42E61208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3" name="Picture 2" descr="excerpt of Guide Notice on Increased NOSI usage">
            <a:extLst>
              <a:ext uri="{FF2B5EF4-FFF2-40B4-BE49-F238E27FC236}">
                <a16:creationId xmlns:a16="http://schemas.microsoft.com/office/drawing/2014/main" id="{EAD3DAC1-346F-42EE-9E18-2F643D591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" y="1371600"/>
            <a:ext cx="12125325" cy="411480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68370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71D1-FBAB-4A15-AED5-FE81B854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Extramural Nexus Article on NOSIs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FA8C9-E829-43CA-9127-42E61208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3" name="Picture 2" descr="Excerpt of Extramural Nexus article &quot;Noticing More Notices of Special Interest&quot;">
            <a:extLst>
              <a:ext uri="{FF2B5EF4-FFF2-40B4-BE49-F238E27FC236}">
                <a16:creationId xmlns:a16="http://schemas.microsoft.com/office/drawing/2014/main" id="{3454F310-7AEB-449E-8A8C-A2D80515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50" y="1666638"/>
            <a:ext cx="10600918" cy="447713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ED25B0-A608-4925-A738-26AB540DF255}"/>
              </a:ext>
            </a:extLst>
          </p:cNvPr>
          <p:cNvSpPr/>
          <p:nvPr/>
        </p:nvSpPr>
        <p:spPr>
          <a:xfrm>
            <a:off x="662867" y="1156341"/>
            <a:ext cx="11282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 tooltip="Nexus article - Noticing More Notices of Special Interest"/>
              </a:rPr>
              <a:t>https://nexus.od.nih.gov/all/2019/06/17/noticing-more-notices-of-special-interest/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0416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9177-6C61-4854-8E21-19BA45C9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6E84-4BA8-4511-B331-B882E3388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7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E6FF-5333-481C-BE8F-7E743605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76310-D758-43D8-B7B7-DADBCC05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28713"/>
            <a:ext cx="11269092" cy="49974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Notice of Information </a:t>
            </a:r>
          </a:p>
          <a:p>
            <a:r>
              <a:rPr lang="en-US" dirty="0"/>
              <a:t>Notice of Change</a:t>
            </a:r>
          </a:p>
          <a:p>
            <a:r>
              <a:rPr lang="en-US" dirty="0"/>
              <a:t>Notice of Participation</a:t>
            </a:r>
          </a:p>
          <a:p>
            <a:r>
              <a:rPr lang="en-US" dirty="0"/>
              <a:t>Notice of Expiration </a:t>
            </a:r>
          </a:p>
          <a:p>
            <a:r>
              <a:rPr lang="en-US" dirty="0"/>
              <a:t>Notice of Extension </a:t>
            </a:r>
          </a:p>
          <a:p>
            <a:r>
              <a:rPr lang="en-US" dirty="0"/>
              <a:t>Notice of Correction </a:t>
            </a:r>
          </a:p>
          <a:p>
            <a:r>
              <a:rPr lang="en-US" dirty="0"/>
              <a:t>Notice of Intent to Publish (NOITP)</a:t>
            </a:r>
          </a:p>
          <a:p>
            <a:r>
              <a:rPr lang="en-US" dirty="0"/>
              <a:t>Notice of Special Interest (NOSI)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68253-0665-4637-A61C-65ED0591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DF745-7D3F-47F4-83A3-874385CFAA69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20558A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0558A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7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Where are FOAs Published?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DF745-7D3F-47F4-83A3-874385CFAA69}" type="slidenum">
              <a:rPr lang="en-US">
                <a:solidFill>
                  <a:srgbClr val="20558A"/>
                </a:solidFill>
                <a:latin typeface="Helvetica"/>
              </a:rPr>
              <a:pPr>
                <a:defRPr/>
              </a:pPr>
              <a:t>9</a:t>
            </a:fld>
            <a:endParaRPr lang="en-US">
              <a:solidFill>
                <a:srgbClr val="20558A"/>
              </a:solidFill>
              <a:latin typeface="Helvetic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91CA97-0981-4208-9C98-801BD6358ADA}"/>
              </a:ext>
            </a:extLst>
          </p:cNvPr>
          <p:cNvSpPr/>
          <p:nvPr/>
        </p:nvSpPr>
        <p:spPr>
          <a:xfrm>
            <a:off x="685800" y="1348366"/>
            <a:ext cx="1031067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Grants.gov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65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Central location for all federal grant opportunities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NIH Guide for Grants and Contracts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65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NIH's official publication of notices of grant policies, guidelines and funding opportunity announcements (FOAs)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65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Subscribe to NIH Guide for Grants and Contracts </a:t>
            </a:r>
            <a:r>
              <a:rPr lang="en-US" sz="2800" i="1" dirty="0">
                <a:solidFill>
                  <a:srgbClr val="65666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Weekly NIH Funding Opportunities and Notices</a:t>
            </a:r>
            <a:r>
              <a:rPr lang="en-US" sz="2800" dirty="0">
                <a:solidFill>
                  <a:srgbClr val="6566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email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NIH Institute or Center (IC) websites</a:t>
            </a:r>
            <a:endParaRPr lang="en-US" sz="2200" dirty="0">
              <a:solidFill>
                <a:srgbClr val="65666A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70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logoabstract">
  <a:themeElements>
    <a:clrScheme name="NIH COLORS">
      <a:dk1>
        <a:sysClr val="windowText" lastClr="000000"/>
      </a:dk1>
      <a:lt1>
        <a:sysClr val="window" lastClr="FFFFFF"/>
      </a:lt1>
      <a:dk2>
        <a:srgbClr val="20558A"/>
      </a:dk2>
      <a:lt2>
        <a:srgbClr val="EEECE1"/>
      </a:lt2>
      <a:accent1>
        <a:srgbClr val="20558A"/>
      </a:accent1>
      <a:accent2>
        <a:srgbClr val="719500"/>
      </a:accent2>
      <a:accent3>
        <a:srgbClr val="5F9BAF"/>
      </a:accent3>
      <a:accent4>
        <a:srgbClr val="C0143C"/>
      </a:accent4>
      <a:accent5>
        <a:srgbClr val="4BACC6"/>
      </a:accent5>
      <a:accent6>
        <a:srgbClr val="E57200"/>
      </a:accent6>
      <a:hlink>
        <a:srgbClr val="5F9BAF"/>
      </a:hlink>
      <a:folHlink>
        <a:srgbClr val="6C3A77"/>
      </a:folHlink>
    </a:clrScheme>
    <a:fontScheme name="Helvetica Heading and Bod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00C7699C73A498CB057F667D9CD99" ma:contentTypeVersion="2" ma:contentTypeDescription="Create a new document." ma:contentTypeScope="" ma:versionID="d27b0a1a194154917423e43d47b340ec">
  <xsd:schema xmlns:xsd="http://www.w3.org/2001/XMLSchema" xmlns:xs="http://www.w3.org/2001/XMLSchema" xmlns:p="http://schemas.microsoft.com/office/2006/metadata/properties" xmlns:ns3="0b516ab0-04e4-4c88-99cd-523706b96b1a" targetNamespace="http://schemas.microsoft.com/office/2006/metadata/properties" ma:root="true" ma:fieldsID="267dcfd05327c8ceb27eb7b29564e896" ns3:_="">
    <xsd:import namespace="0b516ab0-04e4-4c88-99cd-523706b96b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16ab0-04e4-4c88-99cd-523706b96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7A547E-E120-4523-9CB4-B021C7C8EA5A}">
  <ds:schemaRefs>
    <ds:schemaRef ds:uri="http://purl.org/dc/terms/"/>
    <ds:schemaRef ds:uri="http://schemas.openxmlformats.org/package/2006/metadata/core-properties"/>
    <ds:schemaRef ds:uri="0b516ab0-04e4-4c88-99cd-523706b96b1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7707BE-5E09-4C54-93F8-4C1BC3A45E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8305F-05AC-4AB9-97ED-F0B161632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16ab0-04e4-4c88-99cd-523706b96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Presentationlogoabstract.potx</Template>
  <TotalTime>7800</TotalTime>
  <Words>1970</Words>
  <Application>Microsoft Office PowerPoint</Application>
  <PresentationFormat>Widescreen</PresentationFormat>
  <Paragraphs>421</Paragraphs>
  <Slides>72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Helvetica</vt:lpstr>
      <vt:lpstr>Presentationlogoabstract</vt:lpstr>
      <vt:lpstr>without arrows</vt:lpstr>
      <vt:lpstr>Office Theme</vt:lpstr>
      <vt:lpstr>Finding and Understanding Funding Opportunity Announcements</vt:lpstr>
      <vt:lpstr>Learning Objectives</vt:lpstr>
      <vt:lpstr>Funding Opportunities</vt:lpstr>
      <vt:lpstr>Funding Opportunities  </vt:lpstr>
      <vt:lpstr>What type of FOAs are available?</vt:lpstr>
      <vt:lpstr>Parent Announcements</vt:lpstr>
      <vt:lpstr>Types of Notices </vt:lpstr>
      <vt:lpstr>Types of Notices </vt:lpstr>
      <vt:lpstr>Where are FOAs Published?</vt:lpstr>
      <vt:lpstr>Search – Grants.gov</vt:lpstr>
      <vt:lpstr>Grants.gov Search Screen</vt:lpstr>
      <vt:lpstr>Grants.gov Search Screen – Opportunity Status Filter</vt:lpstr>
      <vt:lpstr>Grants.gov Search Screen – Funding Instrument Type Filter</vt:lpstr>
      <vt:lpstr>Grants.gov Search Screen – Eligibility Filter</vt:lpstr>
      <vt:lpstr>Grants.gov Search Screen – Category Filter</vt:lpstr>
      <vt:lpstr>Grants.gov Search Screen – Agency Filter</vt:lpstr>
      <vt:lpstr>Grants.gov Search Screen – Select FOA</vt:lpstr>
      <vt:lpstr>View Grant Opportunity – Apply &amp; Subscribe</vt:lpstr>
      <vt:lpstr>View Grant Opportunity – Synopsis</vt:lpstr>
      <vt:lpstr>View Grant Opportunity – Eligibility</vt:lpstr>
      <vt:lpstr>View Grant Opportunity – Additional Information</vt:lpstr>
      <vt:lpstr>View Grant Opportunity – Package tab</vt:lpstr>
      <vt:lpstr>Preview – Available Application Forms</vt:lpstr>
      <vt:lpstr>Search – NIH Guide for Grants &amp; Contracts</vt:lpstr>
      <vt:lpstr>NIH Guide for Grants and Contracts</vt:lpstr>
      <vt:lpstr>NIH Guide Searching  </vt:lpstr>
      <vt:lpstr>NIH Guide Searching  </vt:lpstr>
      <vt:lpstr>Searching by Activity Code and CT </vt:lpstr>
      <vt:lpstr>Searching by types of FOAs and date range</vt:lpstr>
      <vt:lpstr>NIH Guide</vt:lpstr>
      <vt:lpstr>Guide Advanced Search  </vt:lpstr>
      <vt:lpstr>Search summary</vt:lpstr>
      <vt:lpstr>Navigating FOAs</vt:lpstr>
      <vt:lpstr>FOA Table of Contents</vt:lpstr>
      <vt:lpstr>FOA Part 1. Overview Information</vt:lpstr>
      <vt:lpstr>FOA Part 1. Overview Information (cont.)</vt:lpstr>
      <vt:lpstr>FOA Information</vt:lpstr>
      <vt:lpstr>FOA Key Dates</vt:lpstr>
      <vt:lpstr>FOA Instructions and Table of Contents</vt:lpstr>
      <vt:lpstr>FOA Instructions and Table of Contents</vt:lpstr>
      <vt:lpstr>FOA Description</vt:lpstr>
      <vt:lpstr>FOA Section II. Award Information</vt:lpstr>
      <vt:lpstr>FOA Section II. Award Information</vt:lpstr>
      <vt:lpstr>Section III. Eligibility Information</vt:lpstr>
      <vt:lpstr>FOA Eligibility &amp; Organization Registration</vt:lpstr>
      <vt:lpstr>Additional Information on Eligibility &amp; Section IV. Application and Submission Information</vt:lpstr>
      <vt:lpstr>Submission Dates and Times &amp; Funding Restrictions</vt:lpstr>
      <vt:lpstr>Other Submission Requirements and Information</vt:lpstr>
      <vt:lpstr>Section V. Application Review Information</vt:lpstr>
      <vt:lpstr>Review and Selection Process</vt:lpstr>
      <vt:lpstr>Reporting</vt:lpstr>
      <vt:lpstr>Section VII. Agency Contacts</vt:lpstr>
      <vt:lpstr>Notices of Special Interest (NOSIs)</vt:lpstr>
      <vt:lpstr>Understanding NOSIs</vt:lpstr>
      <vt:lpstr>Sample Notice of Special Interest (NOSI)</vt:lpstr>
      <vt:lpstr>NOSI – Purpose</vt:lpstr>
      <vt:lpstr>NOSI – Application Submission Information</vt:lpstr>
      <vt:lpstr>NOSI – Contact Information</vt:lpstr>
      <vt:lpstr>Let’s check what you learned …</vt:lpstr>
      <vt:lpstr>Where can you find NIH Funding Opportunities?</vt:lpstr>
      <vt:lpstr>Where can you find these?  (NIH Guide, Grants.gov or Both)</vt:lpstr>
      <vt:lpstr>True or False? Letters of Intent are required.</vt:lpstr>
      <vt:lpstr>Letter of Intent Request in FOA</vt:lpstr>
      <vt:lpstr>How would I know if a notice is published to update a FOA?</vt:lpstr>
      <vt:lpstr>Sample – Weekly NIH Funding Opportunities and Notices</vt:lpstr>
      <vt:lpstr>Sample – Weekly NIH Funding Opportunities and Notices (more)</vt:lpstr>
      <vt:lpstr>Sample – Weekly NIH Funding Opportunities and Notices (and more)</vt:lpstr>
      <vt:lpstr>Resources</vt:lpstr>
      <vt:lpstr>Understand Funding Opportunities</vt:lpstr>
      <vt:lpstr>NOSI Guide Notice – NOT-OD-19-107</vt:lpstr>
      <vt:lpstr>Extramural Nexus Article on NOSIs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and Understanding FOAs</dc:title>
  <dc:creator>NIH</dc:creator>
  <cp:lastModifiedBy>Levan, Sophie B.</cp:lastModifiedBy>
  <cp:revision>250</cp:revision>
  <dcterms:created xsi:type="dcterms:W3CDTF">2014-08-13T14:21:05Z</dcterms:created>
  <dcterms:modified xsi:type="dcterms:W3CDTF">2020-01-07T18:03:51Z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0x01010027100C7699C73A498CB057F667D9CD99</vt:lpwstr>
  </property>
</Properties>
</file>